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39C792D-7C27-42AA-8065-5266B8A4AB16}" type="datetimeFigureOut">
              <a:rPr lang="en-GB" smtClean="0"/>
              <a:t>03/03/2015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51F10E-C3B1-4373-9044-150DD8D1E390}" type="slidenum">
              <a:rPr lang="en-GB" smtClean="0"/>
              <a:t>‹#›</a:t>
            </a:fld>
            <a:endParaRPr lang="en-GB"/>
          </a:p>
        </p:txBody>
      </p:sp>
    </p:spTree>
    <p:extLst>
      <p:ext uri="{BB962C8B-B14F-4D97-AF65-F5344CB8AC3E}">
        <p14:creationId xmlns:p14="http://schemas.microsoft.com/office/powerpoint/2010/main" val="3548921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9C792D-7C27-42AA-8065-5266B8A4AB16}" type="datetimeFigureOut">
              <a:rPr lang="en-GB" smtClean="0"/>
              <a:t>03/03/2015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51F10E-C3B1-4373-9044-150DD8D1E390}" type="slidenum">
              <a:rPr lang="en-GB" smtClean="0"/>
              <a:t>‹#›</a:t>
            </a:fld>
            <a:endParaRPr lang="en-GB"/>
          </a:p>
        </p:txBody>
      </p:sp>
    </p:spTree>
    <p:extLst>
      <p:ext uri="{BB962C8B-B14F-4D97-AF65-F5344CB8AC3E}">
        <p14:creationId xmlns:p14="http://schemas.microsoft.com/office/powerpoint/2010/main" val="2936461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9C792D-7C27-42AA-8065-5266B8A4AB16}" type="datetimeFigureOut">
              <a:rPr lang="en-GB" smtClean="0"/>
              <a:t>03/03/2015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51F10E-C3B1-4373-9044-150DD8D1E390}" type="slidenum">
              <a:rPr lang="en-GB" smtClean="0"/>
              <a:t>‹#›</a:t>
            </a:fld>
            <a:endParaRPr lang="en-GB"/>
          </a:p>
        </p:txBody>
      </p:sp>
    </p:spTree>
    <p:extLst>
      <p:ext uri="{BB962C8B-B14F-4D97-AF65-F5344CB8AC3E}">
        <p14:creationId xmlns:p14="http://schemas.microsoft.com/office/powerpoint/2010/main" val="2682148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9C792D-7C27-42AA-8065-5266B8A4AB16}" type="datetimeFigureOut">
              <a:rPr lang="en-GB" smtClean="0"/>
              <a:t>03/03/2015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51F10E-C3B1-4373-9044-150DD8D1E390}" type="slidenum">
              <a:rPr lang="en-GB" smtClean="0"/>
              <a:t>‹#›</a:t>
            </a:fld>
            <a:endParaRPr lang="en-GB"/>
          </a:p>
        </p:txBody>
      </p:sp>
    </p:spTree>
    <p:extLst>
      <p:ext uri="{BB962C8B-B14F-4D97-AF65-F5344CB8AC3E}">
        <p14:creationId xmlns:p14="http://schemas.microsoft.com/office/powerpoint/2010/main" val="1263719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9C792D-7C27-42AA-8065-5266B8A4AB16}" type="datetimeFigureOut">
              <a:rPr lang="en-GB" smtClean="0"/>
              <a:t>03/03/2015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51F10E-C3B1-4373-9044-150DD8D1E390}" type="slidenum">
              <a:rPr lang="en-GB" smtClean="0"/>
              <a:t>‹#›</a:t>
            </a:fld>
            <a:endParaRPr lang="en-GB"/>
          </a:p>
        </p:txBody>
      </p:sp>
    </p:spTree>
    <p:extLst>
      <p:ext uri="{BB962C8B-B14F-4D97-AF65-F5344CB8AC3E}">
        <p14:creationId xmlns:p14="http://schemas.microsoft.com/office/powerpoint/2010/main" val="3015523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39C792D-7C27-42AA-8065-5266B8A4AB16}" type="datetimeFigureOut">
              <a:rPr lang="en-GB" smtClean="0"/>
              <a:t>03/03/2015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51F10E-C3B1-4373-9044-150DD8D1E390}" type="slidenum">
              <a:rPr lang="en-GB" smtClean="0"/>
              <a:t>‹#›</a:t>
            </a:fld>
            <a:endParaRPr lang="en-GB"/>
          </a:p>
        </p:txBody>
      </p:sp>
    </p:spTree>
    <p:extLst>
      <p:ext uri="{BB962C8B-B14F-4D97-AF65-F5344CB8AC3E}">
        <p14:creationId xmlns:p14="http://schemas.microsoft.com/office/powerpoint/2010/main" val="1555328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39C792D-7C27-42AA-8065-5266B8A4AB16}" type="datetimeFigureOut">
              <a:rPr lang="en-GB" smtClean="0"/>
              <a:t>03/03/2015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E51F10E-C3B1-4373-9044-150DD8D1E390}" type="slidenum">
              <a:rPr lang="en-GB" smtClean="0"/>
              <a:t>‹#›</a:t>
            </a:fld>
            <a:endParaRPr lang="en-GB"/>
          </a:p>
        </p:txBody>
      </p:sp>
    </p:spTree>
    <p:extLst>
      <p:ext uri="{BB962C8B-B14F-4D97-AF65-F5344CB8AC3E}">
        <p14:creationId xmlns:p14="http://schemas.microsoft.com/office/powerpoint/2010/main" val="2189585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39C792D-7C27-42AA-8065-5266B8A4AB16}" type="datetimeFigureOut">
              <a:rPr lang="en-GB" smtClean="0"/>
              <a:t>03/03/2015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E51F10E-C3B1-4373-9044-150DD8D1E390}" type="slidenum">
              <a:rPr lang="en-GB" smtClean="0"/>
              <a:t>‹#›</a:t>
            </a:fld>
            <a:endParaRPr lang="en-GB"/>
          </a:p>
        </p:txBody>
      </p:sp>
    </p:spTree>
    <p:extLst>
      <p:ext uri="{BB962C8B-B14F-4D97-AF65-F5344CB8AC3E}">
        <p14:creationId xmlns:p14="http://schemas.microsoft.com/office/powerpoint/2010/main" val="3993146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9C792D-7C27-42AA-8065-5266B8A4AB16}" type="datetimeFigureOut">
              <a:rPr lang="en-GB" smtClean="0"/>
              <a:t>03/03/2015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E51F10E-C3B1-4373-9044-150DD8D1E390}" type="slidenum">
              <a:rPr lang="en-GB" smtClean="0"/>
              <a:t>‹#›</a:t>
            </a:fld>
            <a:endParaRPr lang="en-GB"/>
          </a:p>
        </p:txBody>
      </p:sp>
    </p:spTree>
    <p:extLst>
      <p:ext uri="{BB962C8B-B14F-4D97-AF65-F5344CB8AC3E}">
        <p14:creationId xmlns:p14="http://schemas.microsoft.com/office/powerpoint/2010/main" val="345156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9C792D-7C27-42AA-8065-5266B8A4AB16}" type="datetimeFigureOut">
              <a:rPr lang="en-GB" smtClean="0"/>
              <a:t>03/03/2015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51F10E-C3B1-4373-9044-150DD8D1E390}" type="slidenum">
              <a:rPr lang="en-GB" smtClean="0"/>
              <a:t>‹#›</a:t>
            </a:fld>
            <a:endParaRPr lang="en-GB"/>
          </a:p>
        </p:txBody>
      </p:sp>
    </p:spTree>
    <p:extLst>
      <p:ext uri="{BB962C8B-B14F-4D97-AF65-F5344CB8AC3E}">
        <p14:creationId xmlns:p14="http://schemas.microsoft.com/office/powerpoint/2010/main" val="2434662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9C792D-7C27-42AA-8065-5266B8A4AB16}" type="datetimeFigureOut">
              <a:rPr lang="en-GB" smtClean="0"/>
              <a:t>03/03/2015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51F10E-C3B1-4373-9044-150DD8D1E390}" type="slidenum">
              <a:rPr lang="en-GB" smtClean="0"/>
              <a:t>‹#›</a:t>
            </a:fld>
            <a:endParaRPr lang="en-GB"/>
          </a:p>
        </p:txBody>
      </p:sp>
    </p:spTree>
    <p:extLst>
      <p:ext uri="{BB962C8B-B14F-4D97-AF65-F5344CB8AC3E}">
        <p14:creationId xmlns:p14="http://schemas.microsoft.com/office/powerpoint/2010/main" val="4290925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9C792D-7C27-42AA-8065-5266B8A4AB16}" type="datetimeFigureOut">
              <a:rPr lang="en-GB" smtClean="0"/>
              <a:t>03/03/2015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51F10E-C3B1-4373-9044-150DD8D1E390}" type="slidenum">
              <a:rPr lang="en-GB" smtClean="0"/>
              <a:t>‹#›</a:t>
            </a:fld>
            <a:endParaRPr lang="en-GB"/>
          </a:p>
        </p:txBody>
      </p:sp>
    </p:spTree>
    <p:extLst>
      <p:ext uri="{BB962C8B-B14F-4D97-AF65-F5344CB8AC3E}">
        <p14:creationId xmlns:p14="http://schemas.microsoft.com/office/powerpoint/2010/main" val="1557690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1369" y="759854"/>
            <a:ext cx="11101589" cy="1056068"/>
          </a:xfrm>
        </p:spPr>
        <p:txBody>
          <a:bodyPr>
            <a:normAutofit fontScale="90000"/>
          </a:bodyPr>
          <a:lstStyle/>
          <a:p>
            <a:r>
              <a:rPr lang="en-GB" b="1" dirty="0">
                <a:latin typeface="+mn-lt"/>
              </a:rPr>
              <a:t>W</a:t>
            </a:r>
            <a:r>
              <a:rPr lang="en-GB" b="1" dirty="0" smtClean="0">
                <a:latin typeface="+mn-lt"/>
              </a:rPr>
              <a:t>hat are Good Neighbour Schemes ?</a:t>
            </a:r>
            <a:endParaRPr lang="en-GB" b="1" dirty="0">
              <a:latin typeface="+mn-lt"/>
            </a:endParaRPr>
          </a:p>
        </p:txBody>
      </p:sp>
      <p:sp>
        <p:nvSpPr>
          <p:cNvPr id="3" name="Subtitle 2"/>
          <p:cNvSpPr>
            <a:spLocks noGrp="1"/>
          </p:cNvSpPr>
          <p:nvPr>
            <p:ph type="subTitle" idx="1"/>
          </p:nvPr>
        </p:nvSpPr>
        <p:spPr>
          <a:xfrm>
            <a:off x="1524000" y="2459865"/>
            <a:ext cx="9144000" cy="3387143"/>
          </a:xfrm>
        </p:spPr>
        <p:txBody>
          <a:bodyPr>
            <a:noAutofit/>
          </a:bodyPr>
          <a:lstStyle/>
          <a:p>
            <a:pPr lvl="0" algn="just">
              <a:lnSpc>
                <a:spcPct val="107000"/>
              </a:lnSpc>
              <a:spcAft>
                <a:spcPts val="800"/>
              </a:spcAft>
            </a:pPr>
            <a:r>
              <a:rPr lang="en-GB" dirty="0" smtClean="0">
                <a:effectLst/>
                <a:latin typeface="Arial" panose="020B0604020202020204" pitchFamily="34" charset="0"/>
                <a:ea typeface="Arial" panose="020B0604020202020204" pitchFamily="34" charset="0"/>
                <a:cs typeface="Times New Roman" panose="02020603050405020304" pitchFamily="18" charset="0"/>
              </a:rPr>
              <a:t>These are local voluntary organisations that offer a service to people in need of a little support and help at certain times in their lives. </a:t>
            </a:r>
          </a:p>
          <a:p>
            <a:pPr lvl="0" algn="just">
              <a:lnSpc>
                <a:spcPct val="107000"/>
              </a:lnSpc>
              <a:spcAft>
                <a:spcPts val="800"/>
              </a:spcAft>
            </a:pPr>
            <a:r>
              <a:rPr lang="en-GB" dirty="0" smtClean="0">
                <a:effectLst/>
                <a:latin typeface="Arial" panose="020B0604020202020204" pitchFamily="34" charset="0"/>
                <a:ea typeface="Arial" panose="020B0604020202020204" pitchFamily="34" charset="0"/>
                <a:cs typeface="Times New Roman" panose="02020603050405020304" pitchFamily="18" charset="0"/>
              </a:rPr>
              <a:t>They may be elderly or disabled or single parents, experiencing illness or maybe just lonely because of bereavement or loss. </a:t>
            </a:r>
          </a:p>
          <a:p>
            <a:pPr lvl="0" algn="just">
              <a:lnSpc>
                <a:spcPct val="107000"/>
              </a:lnSpc>
              <a:spcAft>
                <a:spcPts val="800"/>
              </a:spcAft>
            </a:pPr>
            <a:r>
              <a:rPr lang="en-GB" dirty="0" smtClean="0">
                <a:effectLst/>
                <a:latin typeface="Arial" panose="020B0604020202020204" pitchFamily="34" charset="0"/>
                <a:ea typeface="Arial" panose="020B0604020202020204" pitchFamily="34" charset="0"/>
                <a:cs typeface="Times New Roman" panose="02020603050405020304" pitchFamily="18" charset="0"/>
              </a:rPr>
              <a:t>The Good Neighbours Scheme is there to offer mainly temporary help, to assist people to cope or to help them on the road to recovery or to get more involved in community life. </a:t>
            </a:r>
          </a:p>
          <a:p>
            <a:endParaRPr lang="en-GB" dirty="0"/>
          </a:p>
        </p:txBody>
      </p:sp>
    </p:spTree>
    <p:extLst>
      <p:ext uri="{BB962C8B-B14F-4D97-AF65-F5344CB8AC3E}">
        <p14:creationId xmlns:p14="http://schemas.microsoft.com/office/powerpoint/2010/main" val="2388127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mn-lt"/>
              </a:rPr>
              <a:t>What help </a:t>
            </a:r>
            <a:r>
              <a:rPr lang="en-GB" b="1" dirty="0" smtClean="0">
                <a:latin typeface="+mn-lt"/>
              </a:rPr>
              <a:t>can Good Neighbour Schemes provide </a:t>
            </a:r>
            <a:r>
              <a:rPr lang="en-GB" b="1" dirty="0">
                <a:latin typeface="+mn-lt"/>
              </a:rPr>
              <a:t>?</a:t>
            </a:r>
          </a:p>
        </p:txBody>
      </p:sp>
      <p:sp>
        <p:nvSpPr>
          <p:cNvPr id="3" name="Content Placeholder 2"/>
          <p:cNvSpPr>
            <a:spLocks noGrp="1"/>
          </p:cNvSpPr>
          <p:nvPr>
            <p:ph idx="1"/>
          </p:nvPr>
        </p:nvSpPr>
        <p:spPr/>
        <p:txBody>
          <a:bodyPr>
            <a:normAutofit fontScale="77500" lnSpcReduction="20000"/>
          </a:bodyPr>
          <a:lstStyle/>
          <a:p>
            <a:r>
              <a:rPr lang="en-GB" dirty="0" smtClean="0"/>
              <a:t>Providing </a:t>
            </a:r>
            <a:r>
              <a:rPr lang="en-GB" dirty="0"/>
              <a:t>lifts / transport to appointments, hospital visits or day care / local </a:t>
            </a:r>
            <a:r>
              <a:rPr lang="en-GB" dirty="0" smtClean="0"/>
              <a:t>clubs</a:t>
            </a:r>
          </a:p>
          <a:p>
            <a:r>
              <a:rPr lang="en-GB" dirty="0" smtClean="0"/>
              <a:t>Help </a:t>
            </a:r>
            <a:r>
              <a:rPr lang="en-GB" dirty="0"/>
              <a:t>with shopping, errands, prescription </a:t>
            </a:r>
            <a:r>
              <a:rPr lang="en-GB" dirty="0" smtClean="0"/>
              <a:t>collection</a:t>
            </a:r>
          </a:p>
          <a:p>
            <a:r>
              <a:rPr lang="en-GB" dirty="0" smtClean="0"/>
              <a:t>Befriending </a:t>
            </a:r>
            <a:r>
              <a:rPr lang="en-GB" dirty="0"/>
              <a:t>/ visiting </a:t>
            </a:r>
            <a:endParaRPr lang="en-GB" dirty="0" smtClean="0"/>
          </a:p>
          <a:p>
            <a:r>
              <a:rPr lang="en-GB" dirty="0" smtClean="0"/>
              <a:t>Help </a:t>
            </a:r>
            <a:r>
              <a:rPr lang="en-GB" dirty="0"/>
              <a:t>with looking after pets, dog </a:t>
            </a:r>
            <a:r>
              <a:rPr lang="en-GB" dirty="0" smtClean="0"/>
              <a:t>walking</a:t>
            </a:r>
          </a:p>
          <a:p>
            <a:r>
              <a:rPr lang="en-GB" dirty="0" smtClean="0"/>
              <a:t>Letter </a:t>
            </a:r>
            <a:r>
              <a:rPr lang="en-GB" dirty="0"/>
              <a:t>writing, form </a:t>
            </a:r>
            <a:r>
              <a:rPr lang="en-GB" dirty="0" smtClean="0"/>
              <a:t>filling</a:t>
            </a:r>
          </a:p>
          <a:p>
            <a:r>
              <a:rPr lang="en-GB" dirty="0" smtClean="0"/>
              <a:t>Help </a:t>
            </a:r>
            <a:r>
              <a:rPr lang="en-GB" dirty="0"/>
              <a:t>after hospital discharge </a:t>
            </a:r>
            <a:endParaRPr lang="en-GB" dirty="0" smtClean="0"/>
          </a:p>
          <a:p>
            <a:r>
              <a:rPr lang="en-GB" dirty="0" smtClean="0"/>
              <a:t>Accompanying </a:t>
            </a:r>
            <a:r>
              <a:rPr lang="en-GB" dirty="0"/>
              <a:t>to clubs or groups of </a:t>
            </a:r>
            <a:r>
              <a:rPr lang="en-GB" dirty="0" smtClean="0"/>
              <a:t>interest</a:t>
            </a:r>
          </a:p>
          <a:p>
            <a:r>
              <a:rPr lang="en-GB" dirty="0" smtClean="0"/>
              <a:t> Minor </a:t>
            </a:r>
            <a:r>
              <a:rPr lang="en-GB" dirty="0"/>
              <a:t>repairs, gardening, household </a:t>
            </a:r>
            <a:r>
              <a:rPr lang="en-GB" dirty="0" smtClean="0"/>
              <a:t>tasks</a:t>
            </a:r>
          </a:p>
          <a:p>
            <a:r>
              <a:rPr lang="en-GB" dirty="0"/>
              <a:t>P</a:t>
            </a:r>
            <a:r>
              <a:rPr lang="en-GB" dirty="0" smtClean="0"/>
              <a:t>roviding </a:t>
            </a:r>
            <a:r>
              <a:rPr lang="en-GB" dirty="0"/>
              <a:t>emergency meals / </a:t>
            </a:r>
            <a:r>
              <a:rPr lang="en-GB" dirty="0" smtClean="0"/>
              <a:t>provisions</a:t>
            </a:r>
          </a:p>
          <a:p>
            <a:r>
              <a:rPr lang="en-GB" dirty="0"/>
              <a:t>P</a:t>
            </a:r>
            <a:r>
              <a:rPr lang="en-GB" dirty="0" smtClean="0"/>
              <a:t>roviding </a:t>
            </a:r>
            <a:r>
              <a:rPr lang="en-GB" dirty="0"/>
              <a:t>information / signposting / support to contact </a:t>
            </a:r>
            <a:r>
              <a:rPr lang="en-GB" dirty="0" smtClean="0"/>
              <a:t>services</a:t>
            </a:r>
          </a:p>
          <a:p>
            <a:r>
              <a:rPr lang="en-GB" dirty="0"/>
              <a:t>R</a:t>
            </a:r>
            <a:r>
              <a:rPr lang="en-GB" dirty="0" smtClean="0"/>
              <a:t>eading </a:t>
            </a:r>
            <a:r>
              <a:rPr lang="en-GB" dirty="0"/>
              <a:t>to partially sighted /blind or </a:t>
            </a:r>
            <a:r>
              <a:rPr lang="en-GB" dirty="0" smtClean="0"/>
              <a:t>elderly</a:t>
            </a:r>
          </a:p>
          <a:p>
            <a:pPr marL="0" indent="0" algn="ctr">
              <a:buNone/>
            </a:pPr>
            <a:r>
              <a:rPr lang="en-GB" i="1" dirty="0" smtClean="0"/>
              <a:t>N.B. Not a definitive list – some schemes may offer other services </a:t>
            </a:r>
            <a:endParaRPr lang="en-GB" i="1" dirty="0"/>
          </a:p>
        </p:txBody>
      </p:sp>
    </p:spTree>
    <p:extLst>
      <p:ext uri="{BB962C8B-B14F-4D97-AF65-F5344CB8AC3E}">
        <p14:creationId xmlns:p14="http://schemas.microsoft.com/office/powerpoint/2010/main" val="4094726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What help can Good Neighbour Schemes provide ? </a:t>
            </a:r>
            <a:endParaRPr lang="en-GB" b="1" dirty="0">
              <a:latin typeface="+mn-lt"/>
            </a:endParaRPr>
          </a:p>
        </p:txBody>
      </p:sp>
      <p:sp>
        <p:nvSpPr>
          <p:cNvPr id="3" name="Content Placeholder 2"/>
          <p:cNvSpPr>
            <a:spLocks noGrp="1"/>
          </p:cNvSpPr>
          <p:nvPr>
            <p:ph idx="1"/>
          </p:nvPr>
        </p:nvSpPr>
        <p:spPr/>
        <p:txBody>
          <a:bodyPr/>
          <a:lstStyle/>
          <a:p>
            <a:pPr lvl="0"/>
            <a:r>
              <a:rPr lang="en-GB" dirty="0" smtClean="0"/>
              <a:t>Each </a:t>
            </a:r>
            <a:r>
              <a:rPr lang="en-GB" dirty="0"/>
              <a:t>scheme will look different as they are based on local needs, what people are prepared to do and what is happening in an individual community already. </a:t>
            </a:r>
          </a:p>
          <a:p>
            <a:r>
              <a:rPr lang="en-GB" dirty="0"/>
              <a:t>Not every scheme will run the whole list of services. For example there are many schemes offering lifts / transport and not so many that will undertake gardening tasks. You will need to check locally. </a:t>
            </a:r>
          </a:p>
          <a:p>
            <a:r>
              <a:rPr lang="en-GB" dirty="0"/>
              <a:t>Schemes may ask for a small donation especially if transport is involved but most tasks are undertaken on a purely voluntary basis</a:t>
            </a:r>
          </a:p>
          <a:p>
            <a:endParaRPr lang="en-GB" dirty="0"/>
          </a:p>
        </p:txBody>
      </p:sp>
    </p:spTree>
    <p:extLst>
      <p:ext uri="{BB962C8B-B14F-4D97-AF65-F5344CB8AC3E}">
        <p14:creationId xmlns:p14="http://schemas.microsoft.com/office/powerpoint/2010/main" val="2889844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Interested ? - how to get involved or start a new scheme </a:t>
            </a:r>
            <a:endParaRPr lang="en-GB" b="1" dirty="0">
              <a:latin typeface="+mn-lt"/>
            </a:endParaRPr>
          </a:p>
        </p:txBody>
      </p:sp>
      <p:sp>
        <p:nvSpPr>
          <p:cNvPr id="3" name="Content Placeholder 2"/>
          <p:cNvSpPr>
            <a:spLocks noGrp="1"/>
          </p:cNvSpPr>
          <p:nvPr>
            <p:ph idx="1"/>
          </p:nvPr>
        </p:nvSpPr>
        <p:spPr/>
        <p:txBody>
          <a:bodyPr/>
          <a:lstStyle/>
          <a:p>
            <a:pPr lvl="0"/>
            <a:r>
              <a:rPr lang="en-GB" dirty="0" smtClean="0"/>
              <a:t>If </a:t>
            </a:r>
            <a:r>
              <a:rPr lang="en-GB" dirty="0"/>
              <a:t>you are a willing volunteer then see if you have a local scheme and contact them to find out more </a:t>
            </a:r>
            <a:endParaRPr lang="en-GB" dirty="0" smtClean="0"/>
          </a:p>
          <a:p>
            <a:pPr lvl="0"/>
            <a:r>
              <a:rPr lang="en-GB" dirty="0" smtClean="0"/>
              <a:t>If </a:t>
            </a:r>
            <a:r>
              <a:rPr lang="en-GB" dirty="0"/>
              <a:t>there is no local scheme then you might like to consider working with others to start a new scheme in your area. Contact </a:t>
            </a:r>
            <a:r>
              <a:rPr lang="en-GB" dirty="0" smtClean="0"/>
              <a:t>one of the </a:t>
            </a:r>
            <a:r>
              <a:rPr lang="en-GB" dirty="0"/>
              <a:t>organisation listed on this website for your area and they will be able to provide initial help and advice</a:t>
            </a:r>
          </a:p>
          <a:p>
            <a:r>
              <a:rPr lang="en-GB" dirty="0"/>
              <a:t>All of the organisations have toolkits and materials which are </a:t>
            </a:r>
            <a:r>
              <a:rPr lang="en-GB" dirty="0" smtClean="0"/>
              <a:t>tried </a:t>
            </a:r>
            <a:r>
              <a:rPr lang="en-GB" dirty="0"/>
              <a:t>and tested with existing </a:t>
            </a:r>
            <a:r>
              <a:rPr lang="en-GB" dirty="0" smtClean="0"/>
              <a:t>schemes, these will </a:t>
            </a:r>
            <a:r>
              <a:rPr lang="en-GB" dirty="0"/>
              <a:t>make it easier for you to begin from scratch. </a:t>
            </a:r>
          </a:p>
        </p:txBody>
      </p:sp>
    </p:spTree>
    <p:extLst>
      <p:ext uri="{BB962C8B-B14F-4D97-AF65-F5344CB8AC3E}">
        <p14:creationId xmlns:p14="http://schemas.microsoft.com/office/powerpoint/2010/main" val="2411084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396</Words>
  <Application>Microsoft Office PowerPoint</Application>
  <PresentationFormat>Widescreen</PresentationFormat>
  <Paragraphs>25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What are Good Neighbour Schemes ?</vt:lpstr>
      <vt:lpstr>What help can Good Neighbour Schemes provide ?</vt:lpstr>
      <vt:lpstr>What help can Good Neighbour Schemes provide ? </vt:lpstr>
      <vt:lpstr>Interested ? - how to get involved or start a new scheme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Good Neighbour Schemes ?</dc:title>
  <dc:creator>Teresa Gittins</dc:creator>
  <cp:lastModifiedBy>Teresa Gittins</cp:lastModifiedBy>
  <cp:revision>3</cp:revision>
  <dcterms:created xsi:type="dcterms:W3CDTF">2015-03-03T16:16:57Z</dcterms:created>
  <dcterms:modified xsi:type="dcterms:W3CDTF">2015-03-03T16:33:38Z</dcterms:modified>
</cp:coreProperties>
</file>