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6E4975D-DCE9-47C4-8E86-F568F2CD039D}">
  <a:tblStyle styleId="{56E4975D-DCE9-47C4-8E86-F568F2CD039D}"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669"/>
  </p:normalViewPr>
  <p:slideViewPr>
    <p:cSldViewPr snapToGrid="0" snapToObjects="1">
      <p:cViewPr varScale="1">
        <p:scale>
          <a:sx n="117" d="100"/>
          <a:sy n="117" d="100"/>
        </p:scale>
        <p:origin x="12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15440415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03298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113773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8116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86908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87066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0248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27663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281467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15835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8185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1125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311700" y="392150"/>
            <a:ext cx="8520600" cy="2690400"/>
          </a:xfrm>
          <a:prstGeom prst="rect">
            <a:avLst/>
          </a:prstGeom>
        </p:spPr>
        <p:txBody>
          <a:bodyPr lIns="91425" tIns="91425" rIns="91425" bIns="91425" anchor="ctr" anchorCtr="0"/>
          <a:lstStyle>
            <a:lvl1pPr lvl="0" algn="ctr">
              <a:spcBef>
                <a:spcPts val="0"/>
              </a:spcBef>
              <a:buSzPct val="100000"/>
              <a:defRPr sz="8000"/>
            </a:lvl1pPr>
            <a:lvl2pPr lvl="1" algn="ctr">
              <a:spcBef>
                <a:spcPts val="0"/>
              </a:spcBef>
              <a:buSzPct val="100000"/>
              <a:defRPr sz="8000"/>
            </a:lvl2pPr>
            <a:lvl3pPr lvl="2" algn="ctr">
              <a:spcBef>
                <a:spcPts val="0"/>
              </a:spcBef>
              <a:buSzPct val="100000"/>
              <a:defRPr sz="8000"/>
            </a:lvl3pPr>
            <a:lvl4pPr lvl="3" algn="ctr">
              <a:spcBef>
                <a:spcPts val="0"/>
              </a:spcBef>
              <a:buSzPct val="100000"/>
              <a:defRPr sz="8000"/>
            </a:lvl4pPr>
            <a:lvl5pPr lvl="4" algn="ctr">
              <a:spcBef>
                <a:spcPts val="0"/>
              </a:spcBef>
              <a:buSzPct val="100000"/>
              <a:defRPr sz="8000"/>
            </a:lvl5pPr>
            <a:lvl6pPr lvl="5" algn="ctr">
              <a:spcBef>
                <a:spcPts val="0"/>
              </a:spcBef>
              <a:buSzPct val="100000"/>
              <a:defRPr sz="8000"/>
            </a:lvl6pPr>
            <a:lvl7pPr lvl="6" algn="ctr">
              <a:spcBef>
                <a:spcPts val="0"/>
              </a:spcBef>
              <a:buSzPct val="100000"/>
              <a:defRPr sz="8000"/>
            </a:lvl7pPr>
            <a:lvl8pPr lvl="7" algn="ctr">
              <a:spcBef>
                <a:spcPts val="0"/>
              </a:spcBef>
              <a:buSzPct val="100000"/>
              <a:defRPr sz="8000"/>
            </a:lvl8pPr>
            <a:lvl9pPr lvl="8" algn="ctr">
              <a:spcBef>
                <a:spcPts val="0"/>
              </a:spcBef>
              <a:buSzPct val="100000"/>
              <a:defRPr sz="8000"/>
            </a:lvl9pPr>
          </a:lstStyle>
          <a:p>
            <a:endParaRPr/>
          </a:p>
        </p:txBody>
      </p:sp>
      <p:sp>
        <p:nvSpPr>
          <p:cNvPr id="12" name="Shape 12"/>
          <p:cNvSpPr txBox="1">
            <a:spLocks noGrp="1"/>
          </p:cNvSpPr>
          <p:nvPr>
            <p:ph type="subTitle" idx="1"/>
          </p:nvPr>
        </p:nvSpPr>
        <p:spPr>
          <a:xfrm>
            <a:off x="311700" y="3890400"/>
            <a:ext cx="8520600" cy="706200"/>
          </a:xfrm>
          <a:prstGeom prst="rect">
            <a:avLst/>
          </a:prstGeom>
        </p:spPr>
        <p:txBody>
          <a:bodyPr lIns="91425" tIns="91425" rIns="91425" bIns="91425" anchor="ctr" anchorCtr="0"/>
          <a:lstStyle>
            <a:lvl1pPr lvl="0" algn="ctr">
              <a:lnSpc>
                <a:spcPct val="100000"/>
              </a:lnSpc>
              <a:spcBef>
                <a:spcPts val="0"/>
              </a:spcBef>
              <a:spcAft>
                <a:spcPts val="0"/>
              </a:spcAft>
              <a:buClr>
                <a:schemeClr val="accent1"/>
              </a:buClr>
              <a:buSzPct val="100000"/>
              <a:buNone/>
              <a:defRPr sz="2100" b="1">
                <a:solidFill>
                  <a:schemeClr val="accent1"/>
                </a:solidFill>
              </a:defRPr>
            </a:lvl1pPr>
            <a:lvl2pPr lvl="1" algn="ctr">
              <a:lnSpc>
                <a:spcPct val="100000"/>
              </a:lnSpc>
              <a:spcBef>
                <a:spcPts val="0"/>
              </a:spcBef>
              <a:spcAft>
                <a:spcPts val="0"/>
              </a:spcAft>
              <a:buClr>
                <a:schemeClr val="accent1"/>
              </a:buClr>
              <a:buSzPct val="100000"/>
              <a:buNone/>
              <a:defRPr sz="2100" b="1">
                <a:solidFill>
                  <a:schemeClr val="accent1"/>
                </a:solidFill>
              </a:defRPr>
            </a:lvl2pPr>
            <a:lvl3pPr lvl="2" algn="ctr">
              <a:lnSpc>
                <a:spcPct val="100000"/>
              </a:lnSpc>
              <a:spcBef>
                <a:spcPts val="0"/>
              </a:spcBef>
              <a:spcAft>
                <a:spcPts val="0"/>
              </a:spcAft>
              <a:buClr>
                <a:schemeClr val="accent1"/>
              </a:buClr>
              <a:buSzPct val="100000"/>
              <a:buNone/>
              <a:defRPr sz="2100" b="1">
                <a:solidFill>
                  <a:schemeClr val="accent1"/>
                </a:solidFill>
              </a:defRPr>
            </a:lvl3pPr>
            <a:lvl4pPr lvl="3" algn="ctr">
              <a:lnSpc>
                <a:spcPct val="100000"/>
              </a:lnSpc>
              <a:spcBef>
                <a:spcPts val="0"/>
              </a:spcBef>
              <a:spcAft>
                <a:spcPts val="0"/>
              </a:spcAft>
              <a:buClr>
                <a:schemeClr val="accent1"/>
              </a:buClr>
              <a:buSzPct val="100000"/>
              <a:buNone/>
              <a:defRPr sz="2100" b="1">
                <a:solidFill>
                  <a:schemeClr val="accent1"/>
                </a:solidFill>
              </a:defRPr>
            </a:lvl4pPr>
            <a:lvl5pPr lvl="4" algn="ctr">
              <a:lnSpc>
                <a:spcPct val="100000"/>
              </a:lnSpc>
              <a:spcBef>
                <a:spcPts val="0"/>
              </a:spcBef>
              <a:spcAft>
                <a:spcPts val="0"/>
              </a:spcAft>
              <a:buClr>
                <a:schemeClr val="accent1"/>
              </a:buClr>
              <a:buSzPct val="100000"/>
              <a:buNone/>
              <a:defRPr sz="2100" b="1">
                <a:solidFill>
                  <a:schemeClr val="accent1"/>
                </a:solidFill>
              </a:defRPr>
            </a:lvl5pPr>
            <a:lvl6pPr lvl="5" algn="ctr">
              <a:lnSpc>
                <a:spcPct val="100000"/>
              </a:lnSpc>
              <a:spcBef>
                <a:spcPts val="0"/>
              </a:spcBef>
              <a:spcAft>
                <a:spcPts val="0"/>
              </a:spcAft>
              <a:buClr>
                <a:schemeClr val="accent1"/>
              </a:buClr>
              <a:buSzPct val="100000"/>
              <a:buNone/>
              <a:defRPr sz="2100" b="1">
                <a:solidFill>
                  <a:schemeClr val="accent1"/>
                </a:solidFill>
              </a:defRPr>
            </a:lvl6pPr>
            <a:lvl7pPr lvl="6" algn="ctr">
              <a:lnSpc>
                <a:spcPct val="100000"/>
              </a:lnSpc>
              <a:spcBef>
                <a:spcPts val="0"/>
              </a:spcBef>
              <a:spcAft>
                <a:spcPts val="0"/>
              </a:spcAft>
              <a:buClr>
                <a:schemeClr val="accent1"/>
              </a:buClr>
              <a:buSzPct val="100000"/>
              <a:buNone/>
              <a:defRPr sz="2100" b="1">
                <a:solidFill>
                  <a:schemeClr val="accent1"/>
                </a:solidFill>
              </a:defRPr>
            </a:lvl7pPr>
            <a:lvl8pPr lvl="7" algn="ctr">
              <a:lnSpc>
                <a:spcPct val="100000"/>
              </a:lnSpc>
              <a:spcBef>
                <a:spcPts val="0"/>
              </a:spcBef>
              <a:spcAft>
                <a:spcPts val="0"/>
              </a:spcAft>
              <a:buClr>
                <a:schemeClr val="accent1"/>
              </a:buClr>
              <a:buSzPct val="100000"/>
              <a:buNone/>
              <a:defRPr sz="2100" b="1">
                <a:solidFill>
                  <a:schemeClr val="accent1"/>
                </a:solidFill>
              </a:defRPr>
            </a:lvl8pPr>
            <a:lvl9pPr lvl="8" algn="ctr">
              <a:lnSpc>
                <a:spcPct val="100000"/>
              </a:lnSpc>
              <a:spcBef>
                <a:spcPts val="0"/>
              </a:spcBef>
              <a:spcAft>
                <a:spcPts val="0"/>
              </a:spcAft>
              <a:buClr>
                <a:schemeClr val="accent1"/>
              </a:buClr>
              <a:buSzPct val="100000"/>
              <a:buNone/>
              <a:defRPr sz="2100" b="1">
                <a:solidFill>
                  <a:schemeClr val="accent1"/>
                </a:solidFill>
              </a:defRPr>
            </a:lvl9pPr>
          </a:lstStyle>
          <a:p>
            <a:endParaRPr/>
          </a:p>
        </p:txBody>
      </p:sp>
      <p:sp>
        <p:nvSpPr>
          <p:cNvPr id="13" name="Shape 1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1240275"/>
            <a:ext cx="8520600" cy="1981800"/>
          </a:xfrm>
          <a:prstGeom prst="rect">
            <a:avLst/>
          </a:prstGeom>
        </p:spPr>
        <p:txBody>
          <a:bodyPr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48" name="Shape 48"/>
          <p:cNvSpPr txBox="1">
            <a:spLocks noGrp="1"/>
          </p:cNvSpPr>
          <p:nvPr>
            <p:ph type="body" idx="1"/>
          </p:nvPr>
        </p:nvSpPr>
        <p:spPr>
          <a:xfrm>
            <a:off x="311700" y="3304625"/>
            <a:ext cx="8520600" cy="1300800"/>
          </a:xfrm>
          <a:prstGeom prst="rect">
            <a:avLst/>
          </a:prstGeom>
        </p:spPr>
        <p:txBody>
          <a:bodyPr lIns="91425" tIns="91425" rIns="91425" bIns="91425" anchor="t" anchorCtr="0"/>
          <a:lstStyle>
            <a:lvl1pPr lvl="0" algn="ctr">
              <a:spcBef>
                <a:spcPts val="0"/>
              </a:spcBef>
              <a:buClr>
                <a:schemeClr val="accent1"/>
              </a:buClr>
              <a:defRPr>
                <a:solidFill>
                  <a:schemeClr val="accent1"/>
                </a:solidFill>
              </a:defRPr>
            </a:lvl1pPr>
            <a:lvl2pPr lvl="1" algn="ctr">
              <a:spcBef>
                <a:spcPts val="0"/>
              </a:spcBef>
              <a:buClr>
                <a:schemeClr val="accent1"/>
              </a:buClr>
              <a:defRPr>
                <a:solidFill>
                  <a:schemeClr val="accent1"/>
                </a:solidFill>
              </a:defRPr>
            </a:lvl2pPr>
            <a:lvl3pPr lvl="2" algn="ctr">
              <a:spcBef>
                <a:spcPts val="0"/>
              </a:spcBef>
              <a:buClr>
                <a:schemeClr val="accent1"/>
              </a:buClr>
              <a:defRPr>
                <a:solidFill>
                  <a:schemeClr val="accent1"/>
                </a:solidFill>
              </a:defRPr>
            </a:lvl3pPr>
            <a:lvl4pPr lvl="3" algn="ctr">
              <a:spcBef>
                <a:spcPts val="0"/>
              </a:spcBef>
              <a:buClr>
                <a:schemeClr val="accent1"/>
              </a:buClr>
              <a:defRPr>
                <a:solidFill>
                  <a:schemeClr val="accent1"/>
                </a:solidFill>
              </a:defRPr>
            </a:lvl4pPr>
            <a:lvl5pPr lvl="4" algn="ctr">
              <a:spcBef>
                <a:spcPts val="0"/>
              </a:spcBef>
              <a:buClr>
                <a:schemeClr val="accent1"/>
              </a:buClr>
              <a:defRPr>
                <a:solidFill>
                  <a:schemeClr val="accent1"/>
                </a:solidFill>
              </a:defRPr>
            </a:lvl5pPr>
            <a:lvl6pPr lvl="5" algn="ctr">
              <a:spcBef>
                <a:spcPts val="0"/>
              </a:spcBef>
              <a:buClr>
                <a:schemeClr val="accent1"/>
              </a:buClr>
              <a:defRPr>
                <a:solidFill>
                  <a:schemeClr val="accent1"/>
                </a:solidFill>
              </a:defRPr>
            </a:lvl6pPr>
            <a:lvl7pPr lvl="6" algn="ctr">
              <a:spcBef>
                <a:spcPts val="0"/>
              </a:spcBef>
              <a:buClr>
                <a:schemeClr val="accent1"/>
              </a:buClr>
              <a:defRPr>
                <a:solidFill>
                  <a:schemeClr val="accent1"/>
                </a:solidFill>
              </a:defRPr>
            </a:lvl7pPr>
            <a:lvl8pPr lvl="7" algn="ctr">
              <a:spcBef>
                <a:spcPts val="0"/>
              </a:spcBef>
              <a:buClr>
                <a:schemeClr val="accent1"/>
              </a:buClr>
              <a:defRPr>
                <a:solidFill>
                  <a:schemeClr val="accent1"/>
                </a:solidFill>
              </a:defRPr>
            </a:lvl8pPr>
            <a:lvl9pPr lvl="8" algn="ctr">
              <a:spcBef>
                <a:spcPts val="0"/>
              </a:spcBef>
              <a:buClr>
                <a:schemeClr val="accent1"/>
              </a:buClr>
              <a:defRPr>
                <a:solidFill>
                  <a:schemeClr val="accent1"/>
                </a:solidFill>
              </a:defRPr>
            </a:lvl9pPr>
          </a:lstStyle>
          <a:p>
            <a:endParaRPr/>
          </a:p>
        </p:txBody>
      </p:sp>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2802750" y="802500"/>
            <a:ext cx="3538500" cy="3538500"/>
          </a:xfrm>
          <a:prstGeom prst="rect">
            <a:avLst/>
          </a:prstGeom>
          <a:solidFill>
            <a:srgbClr val="FFFFFF"/>
          </a:solidFill>
        </p:spPr>
        <p:txBody>
          <a:bodyPr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6" name="Shape 1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92850"/>
            <a:ext cx="8520600" cy="801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311700" y="1228675"/>
            <a:ext cx="8520600" cy="3340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11700" y="292850"/>
            <a:ext cx="8520600" cy="801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11700" y="1228675"/>
            <a:ext cx="3999900" cy="3340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body" idx="2"/>
          </p:nvPr>
        </p:nvSpPr>
        <p:spPr>
          <a:xfrm>
            <a:off x="4832400" y="1228675"/>
            <a:ext cx="3999900" cy="3340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04800" y="309350"/>
            <a:ext cx="8537700" cy="748200"/>
          </a:xfrm>
          <a:prstGeom prst="rect">
            <a:avLst/>
          </a:prstGeom>
        </p:spPr>
        <p:txBody>
          <a:bodyPr lIns="91425" tIns="91425" rIns="91425" bIns="91425" anchor="t" anchorCtr="0"/>
          <a:lstStyle>
            <a:lvl1pPr lvl="0">
              <a:spcBef>
                <a:spcPts val="0"/>
              </a:spcBef>
              <a:buSzPct val="100000"/>
              <a:defRPr sz="4000"/>
            </a:lvl1pPr>
            <a:lvl2pPr lvl="1">
              <a:spcBef>
                <a:spcPts val="0"/>
              </a:spcBef>
              <a:buSzPct val="100000"/>
              <a:defRPr sz="4000"/>
            </a:lvl2pPr>
            <a:lvl3pPr lvl="2">
              <a:spcBef>
                <a:spcPts val="0"/>
              </a:spcBef>
              <a:buSzPct val="100000"/>
              <a:defRPr sz="4000"/>
            </a:lvl3pPr>
            <a:lvl4pPr lvl="3">
              <a:spcBef>
                <a:spcPts val="0"/>
              </a:spcBef>
              <a:buSzPct val="100000"/>
              <a:defRPr sz="4000"/>
            </a:lvl4pPr>
            <a:lvl5pPr lvl="4">
              <a:spcBef>
                <a:spcPts val="0"/>
              </a:spcBef>
              <a:buSzPct val="100000"/>
              <a:defRPr sz="4000"/>
            </a:lvl5pPr>
            <a:lvl6pPr lvl="5">
              <a:spcBef>
                <a:spcPts val="0"/>
              </a:spcBef>
              <a:buSzPct val="100000"/>
              <a:defRPr sz="4000"/>
            </a:lvl6pPr>
            <a:lvl7pPr lvl="6">
              <a:spcBef>
                <a:spcPts val="0"/>
              </a:spcBef>
              <a:buSzPct val="100000"/>
              <a:defRPr sz="4000"/>
            </a:lvl7pPr>
            <a:lvl8pPr lvl="7">
              <a:spcBef>
                <a:spcPts val="0"/>
              </a:spcBef>
              <a:buSzPct val="100000"/>
              <a:defRPr sz="4000"/>
            </a:lvl8pPr>
            <a:lvl9pPr lvl="8">
              <a:spcBef>
                <a:spcPts val="0"/>
              </a:spcBef>
              <a:buSzPct val="100000"/>
              <a:defRPr sz="4000"/>
            </a:lvl9pPr>
          </a:lstStyle>
          <a:p>
            <a:endParaRPr/>
          </a:p>
        </p:txBody>
      </p:sp>
      <p:sp>
        <p:nvSpPr>
          <p:cNvPr id="28" name="Shape 2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a:endParaRPr/>
          </a:p>
        </p:txBody>
      </p:sp>
      <p:sp>
        <p:nvSpPr>
          <p:cNvPr id="31" name="Shape 31"/>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defRPr sz="6000">
                <a:solidFill>
                  <a:schemeClr val="lt1"/>
                </a:solidFill>
              </a:defRPr>
            </a:lvl1pPr>
            <a:lvl2pPr lvl="1">
              <a:spcBef>
                <a:spcPts val="0"/>
              </a:spcBef>
              <a:buClr>
                <a:schemeClr val="lt1"/>
              </a:buClr>
              <a:buSzPct val="100000"/>
              <a:defRPr sz="6000">
                <a:solidFill>
                  <a:schemeClr val="lt1"/>
                </a:solidFill>
              </a:defRPr>
            </a:lvl2pPr>
            <a:lvl3pPr lvl="2">
              <a:spcBef>
                <a:spcPts val="0"/>
              </a:spcBef>
              <a:buClr>
                <a:schemeClr val="lt1"/>
              </a:buClr>
              <a:buSzPct val="100000"/>
              <a:defRPr sz="6000">
                <a:solidFill>
                  <a:schemeClr val="lt1"/>
                </a:solidFill>
              </a:defRPr>
            </a:lvl3pPr>
            <a:lvl4pPr lvl="3">
              <a:spcBef>
                <a:spcPts val="0"/>
              </a:spcBef>
              <a:buClr>
                <a:schemeClr val="lt1"/>
              </a:buClr>
              <a:buSzPct val="100000"/>
              <a:defRPr sz="6000">
                <a:solidFill>
                  <a:schemeClr val="lt1"/>
                </a:solidFill>
              </a:defRPr>
            </a:lvl4pPr>
            <a:lvl5pPr lvl="4">
              <a:spcBef>
                <a:spcPts val="0"/>
              </a:spcBef>
              <a:buClr>
                <a:schemeClr val="lt1"/>
              </a:buClr>
              <a:buSzPct val="100000"/>
              <a:defRPr sz="6000">
                <a:solidFill>
                  <a:schemeClr val="lt1"/>
                </a:solidFill>
              </a:defRPr>
            </a:lvl5pPr>
            <a:lvl6pPr lvl="5">
              <a:spcBef>
                <a:spcPts val="0"/>
              </a:spcBef>
              <a:buClr>
                <a:schemeClr val="lt1"/>
              </a:buClr>
              <a:buSzPct val="100000"/>
              <a:defRPr sz="6000">
                <a:solidFill>
                  <a:schemeClr val="lt1"/>
                </a:solidFill>
              </a:defRPr>
            </a:lvl6pPr>
            <a:lvl7pPr lvl="6">
              <a:spcBef>
                <a:spcPts val="0"/>
              </a:spcBef>
              <a:buClr>
                <a:schemeClr val="lt1"/>
              </a:buClr>
              <a:buSzPct val="100000"/>
              <a:defRPr sz="6000">
                <a:solidFill>
                  <a:schemeClr val="lt1"/>
                </a:solidFill>
              </a:defRPr>
            </a:lvl7pPr>
            <a:lvl8pPr lvl="7">
              <a:spcBef>
                <a:spcPts val="0"/>
              </a:spcBef>
              <a:buClr>
                <a:schemeClr val="lt1"/>
              </a:buClr>
              <a:buSzPct val="100000"/>
              <a:defRPr sz="6000">
                <a:solidFill>
                  <a:schemeClr val="lt1"/>
                </a:solidFill>
              </a:defRPr>
            </a:lvl8pPr>
            <a:lvl9pPr lvl="8">
              <a:spcBef>
                <a:spcPts val="0"/>
              </a:spcBef>
              <a:buClr>
                <a:schemeClr val="lt1"/>
              </a:buClr>
              <a:buSzPct val="100000"/>
              <a:defRPr sz="6000">
                <a:solidFill>
                  <a:schemeClr val="lt1"/>
                </a:solidFill>
              </a:defRPr>
            </a:lvl9pPr>
          </a:lstStyle>
          <a:p>
            <a:endParaRPr/>
          </a:p>
        </p:txBody>
      </p:sp>
      <p:sp>
        <p:nvSpPr>
          <p:cNvPr id="35" name="Shape 3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solidFill>
                  <a:schemeClr val="lt1"/>
                </a:solidFill>
              </a:rPr>
              <a:t>‹#›</a:t>
            </a:fld>
            <a:endParaRPr lang="en-GB">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38" name="Shape 38"/>
          <p:cNvCxnSpPr/>
          <p:nvPr/>
        </p:nvCxnSpPr>
        <p:spPr>
          <a:xfrm>
            <a:off x="5029675" y="4495500"/>
            <a:ext cx="468300" cy="0"/>
          </a:xfrm>
          <a:prstGeom prst="straightConnector1">
            <a:avLst/>
          </a:prstGeom>
          <a:noFill/>
          <a:ln w="28575" cap="flat" cmpd="sng">
            <a:solidFill>
              <a:schemeClr val="lt1"/>
            </a:solidFill>
            <a:prstDash val="solid"/>
            <a:round/>
            <a:headEnd type="none" w="med" len="med"/>
            <a:tailEnd type="none" w="med" len="med"/>
          </a:ln>
        </p:spPr>
      </p:cxnSp>
      <p:sp>
        <p:nvSpPr>
          <p:cNvPr id="39" name="Shape 39"/>
          <p:cNvSpPr txBox="1">
            <a:spLocks noGrp="1"/>
          </p:cNvSpPr>
          <p:nvPr>
            <p:ph type="title"/>
          </p:nvPr>
        </p:nvSpPr>
        <p:spPr>
          <a:xfrm>
            <a:off x="265500" y="1081400"/>
            <a:ext cx="4045200" cy="17103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40" name="Shape 40"/>
          <p:cNvSpPr txBox="1">
            <a:spLocks noGrp="1"/>
          </p:cNvSpPr>
          <p:nvPr>
            <p:ph type="subTitle" idx="1"/>
          </p:nvPr>
        </p:nvSpPr>
        <p:spPr>
          <a:xfrm>
            <a:off x="265500" y="2845222"/>
            <a:ext cx="4045200" cy="1345500"/>
          </a:xfrm>
          <a:prstGeom prst="rect">
            <a:avLst/>
          </a:prstGeom>
        </p:spPr>
        <p:txBody>
          <a:bodyPr lIns="91425" tIns="91425" rIns="91425" bIns="91425" anchor="t" anchorCtr="0"/>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42" name="Shape 4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Clr>
                <a:schemeClr val="accent1"/>
              </a:buClr>
              <a:buSzPct val="100000"/>
              <a:buFont typeface="Amatic SC"/>
              <a:buNone/>
              <a:defRPr sz="24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292850"/>
            <a:ext cx="8520600" cy="801000"/>
          </a:xfrm>
          <a:prstGeom prst="rect">
            <a:avLst/>
          </a:prstGeom>
          <a:noFill/>
          <a:ln>
            <a:noFill/>
          </a:ln>
        </p:spPr>
        <p:txBody>
          <a:bodyPr lIns="91425" tIns="91425" rIns="91425" bIns="91425" anchor="t" anchorCtr="0"/>
          <a:lstStyle>
            <a:lvl1pPr lvl="0">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1pPr>
            <a:lvl2pPr lvl="1">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2pPr>
            <a:lvl3pPr lvl="2">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3pPr>
            <a:lvl4pPr lvl="3">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4pPr>
            <a:lvl5pPr lvl="4">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5pPr>
            <a:lvl6pPr lvl="5">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6pPr>
            <a:lvl7pPr lvl="6">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7pPr>
            <a:lvl8pPr lvl="7">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8pPr>
            <a:lvl9pPr lvl="8">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311700" y="1228675"/>
            <a:ext cx="8520600" cy="3340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GB" sz="1000">
                <a:solidFill>
                  <a:schemeClr val="accent1"/>
                </a:solidFill>
                <a:latin typeface="Source Code Pro"/>
                <a:ea typeface="Source Code Pro"/>
                <a:cs typeface="Source Code Pro"/>
                <a:sym typeface="Source Code Pro"/>
              </a:rPr>
              <a:t>‹#›</a:t>
            </a:fld>
            <a:endParaRPr lang="en-GB" sz="1000">
              <a:solidFill>
                <a:schemeClr val="accent1"/>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hyperlink" Target="https://somosmas.org" TargetMode="External"/><Relationship Id="rId5" Type="http://schemas.openxmlformats.org/officeDocument/2006/relationships/hyperlink" Target="http://www.artofhosting.org/es/" TargetMode="External"/><Relationship Id="rId6" Type="http://schemas.openxmlformats.org/officeDocument/2006/relationships/hyperlink" Target="http://www.letsco-organise.com/inicio" TargetMode="External"/><Relationship Id="rId7" Type="http://schemas.openxmlformats.org/officeDocument/2006/relationships/image" Target="../media/image5.png"/><Relationship Id="rId8" Type="http://schemas.openxmlformats.org/officeDocument/2006/relationships/hyperlink" Target="https://www.makesense.org" TargetMode="External"/><Relationship Id="rId9" Type="http://schemas.openxmlformats.org/officeDocument/2006/relationships/hyperlink" Target="http://cadenadevalor.es" TargetMode="External"/><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hyperlink" Target="http://detroitsoup.com" TargetMode="External"/><Relationship Id="rId4" Type="http://schemas.openxmlformats.org/officeDocument/2006/relationships/image" Target="../media/image2.jp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11700" y="392150"/>
            <a:ext cx="8520600" cy="2690400"/>
          </a:xfrm>
          <a:prstGeom prst="rect">
            <a:avLst/>
          </a:prstGeom>
        </p:spPr>
        <p:txBody>
          <a:bodyPr lIns="91425" tIns="91425" rIns="91425" bIns="91425" anchor="ctr" anchorCtr="0">
            <a:noAutofit/>
          </a:bodyPr>
          <a:lstStyle/>
          <a:p>
            <a:pPr lvl="0">
              <a:spcBef>
                <a:spcPts val="0"/>
              </a:spcBef>
              <a:buNone/>
            </a:pPr>
            <a:r>
              <a:rPr lang="en-GB"/>
              <a:t>Sopa Madrid</a:t>
            </a:r>
          </a:p>
        </p:txBody>
      </p:sp>
      <p:sp>
        <p:nvSpPr>
          <p:cNvPr id="57" name="Shape 57"/>
          <p:cNvSpPr txBox="1">
            <a:spLocks noGrp="1"/>
          </p:cNvSpPr>
          <p:nvPr>
            <p:ph type="subTitle" idx="1"/>
          </p:nvPr>
        </p:nvSpPr>
        <p:spPr>
          <a:xfrm>
            <a:off x="311700" y="3890400"/>
            <a:ext cx="8520600" cy="706200"/>
          </a:xfrm>
          <a:prstGeom prst="rect">
            <a:avLst/>
          </a:prstGeom>
        </p:spPr>
        <p:txBody>
          <a:bodyPr lIns="91425" tIns="91425" rIns="91425" bIns="91425" anchor="ctr" anchorCtr="0">
            <a:noAutofit/>
          </a:bodyPr>
          <a:lstStyle/>
          <a:p>
            <a:pPr lvl="0">
              <a:spcBef>
                <a:spcPts val="0"/>
              </a:spcBef>
              <a:buClr>
                <a:schemeClr val="dk1"/>
              </a:buClr>
              <a:buSzPct val="100000"/>
              <a:buFont typeface="Arial"/>
              <a:buNone/>
            </a:pPr>
            <a:endParaRPr sz="1100" b="1">
              <a:solidFill>
                <a:schemeClr val="dk1"/>
              </a:solidFill>
              <a:latin typeface="Calibri"/>
              <a:ea typeface="Calibri"/>
              <a:cs typeface="Calibri"/>
              <a:sym typeface="Calibri"/>
            </a:endParaRPr>
          </a:p>
          <a:p>
            <a:pPr lvl="0">
              <a:spcBef>
                <a:spcPts val="0"/>
              </a:spcBef>
              <a:buNone/>
            </a:pPr>
            <a:r>
              <a:rPr lang="en-GB"/>
              <a:t>Un espacio para conectarse y crear comunidad emprendedora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00375" y="292850"/>
            <a:ext cx="8520600" cy="801000"/>
          </a:xfrm>
          <a:prstGeom prst="rect">
            <a:avLst/>
          </a:prstGeom>
        </p:spPr>
        <p:txBody>
          <a:bodyPr lIns="91425" tIns="91425" rIns="91425" bIns="91425" anchor="t" anchorCtr="0">
            <a:noAutofit/>
          </a:bodyPr>
          <a:lstStyle/>
          <a:p>
            <a:pPr lvl="0">
              <a:spcBef>
                <a:spcPts val="0"/>
              </a:spcBef>
              <a:buNone/>
            </a:pPr>
            <a:r>
              <a:rPr lang="en-GB">
                <a:solidFill>
                  <a:schemeClr val="dk1"/>
                </a:solidFill>
              </a:rPr>
              <a:t>¿Quiénes somos el Equipo Motor?</a:t>
            </a:r>
          </a:p>
        </p:txBody>
      </p:sp>
      <p:pic>
        <p:nvPicPr>
          <p:cNvPr id="115" name="Shape 115" descr="Foto CV.jpg"/>
          <p:cNvPicPr preferRelativeResize="0"/>
          <p:nvPr/>
        </p:nvPicPr>
        <p:blipFill>
          <a:blip r:embed="rId3">
            <a:alphaModFix/>
          </a:blip>
          <a:stretch>
            <a:fillRect/>
          </a:stretch>
        </p:blipFill>
        <p:spPr>
          <a:xfrm>
            <a:off x="311703" y="1278787"/>
            <a:ext cx="1926900" cy="1300374"/>
          </a:xfrm>
          <a:prstGeom prst="rect">
            <a:avLst/>
          </a:prstGeom>
          <a:noFill/>
          <a:ln>
            <a:noFill/>
          </a:ln>
        </p:spPr>
      </p:pic>
      <p:sp>
        <p:nvSpPr>
          <p:cNvPr id="116" name="Shape 116"/>
          <p:cNvSpPr txBox="1"/>
          <p:nvPr/>
        </p:nvSpPr>
        <p:spPr>
          <a:xfrm>
            <a:off x="311700" y="2764100"/>
            <a:ext cx="2299200" cy="1182600"/>
          </a:xfrm>
          <a:prstGeom prst="rect">
            <a:avLst/>
          </a:prstGeom>
          <a:noFill/>
          <a:ln>
            <a:noFill/>
          </a:ln>
        </p:spPr>
        <p:txBody>
          <a:bodyPr lIns="91425" tIns="91425" rIns="91425" bIns="91425" anchor="t" anchorCtr="0">
            <a:noAutofit/>
          </a:bodyPr>
          <a:lstStyle/>
          <a:p>
            <a:pPr lvl="0">
              <a:spcBef>
                <a:spcPts val="0"/>
              </a:spcBef>
              <a:buNone/>
            </a:pPr>
            <a:r>
              <a:rPr lang="en-GB"/>
              <a:t>Mariana Ruiz de Lobera</a:t>
            </a:r>
          </a:p>
          <a:p>
            <a:pPr lvl="0" algn="ctr">
              <a:spcBef>
                <a:spcPts val="0"/>
              </a:spcBef>
              <a:buNone/>
            </a:pPr>
            <a:r>
              <a:rPr lang="en-GB"/>
              <a:t>Psicóloga social, colabora </a:t>
            </a:r>
            <a:r>
              <a:rPr lang="en-GB" u="sng">
                <a:solidFill>
                  <a:schemeClr val="hlink"/>
                </a:solidFill>
                <a:hlinkClick r:id="rId4"/>
              </a:rPr>
              <a:t>Somos Mas Europa</a:t>
            </a:r>
            <a:r>
              <a:rPr lang="en-GB"/>
              <a:t>, miembro </a:t>
            </a:r>
            <a:r>
              <a:rPr lang="en-GB" u="sng">
                <a:solidFill>
                  <a:schemeClr val="hlink"/>
                </a:solidFill>
                <a:hlinkClick r:id="rId5"/>
              </a:rPr>
              <a:t>Comunidad Global Art of Hosting</a:t>
            </a:r>
          </a:p>
        </p:txBody>
      </p:sp>
      <p:sp>
        <p:nvSpPr>
          <p:cNvPr id="117" name="Shape 117"/>
          <p:cNvSpPr txBox="1"/>
          <p:nvPr/>
        </p:nvSpPr>
        <p:spPr>
          <a:xfrm>
            <a:off x="2435537" y="2953075"/>
            <a:ext cx="2299200" cy="1182600"/>
          </a:xfrm>
          <a:prstGeom prst="rect">
            <a:avLst/>
          </a:prstGeom>
          <a:noFill/>
          <a:ln>
            <a:noFill/>
          </a:ln>
        </p:spPr>
        <p:txBody>
          <a:bodyPr lIns="91425" tIns="91425" rIns="91425" bIns="91425" anchor="t" anchorCtr="0">
            <a:noAutofit/>
          </a:bodyPr>
          <a:lstStyle/>
          <a:p>
            <a:pPr lvl="0" algn="ctr">
              <a:spcBef>
                <a:spcPts val="0"/>
              </a:spcBef>
              <a:buNone/>
            </a:pPr>
            <a:r>
              <a:rPr lang="en-GB"/>
              <a:t>Valentina González</a:t>
            </a:r>
          </a:p>
          <a:p>
            <a:pPr lvl="0" algn="ctr">
              <a:spcBef>
                <a:spcPts val="0"/>
              </a:spcBef>
              <a:buNone/>
            </a:pPr>
            <a:r>
              <a:rPr lang="en-GB"/>
              <a:t>Estudiante del Master en RSS, Directora de </a:t>
            </a:r>
            <a:r>
              <a:rPr lang="en-GB" u="sng">
                <a:solidFill>
                  <a:schemeClr val="hlink"/>
                </a:solidFill>
                <a:hlinkClick r:id="rId6"/>
              </a:rPr>
              <a:t>Vamos a Coorganizar</a:t>
            </a:r>
            <a:r>
              <a:rPr lang="en-GB"/>
              <a:t> y miembro de la </a:t>
            </a:r>
            <a:r>
              <a:rPr lang="en-GB" u="sng">
                <a:solidFill>
                  <a:schemeClr val="hlink"/>
                </a:solidFill>
                <a:hlinkClick r:id="rId5"/>
              </a:rPr>
              <a:t>Comunidad Global Art of Hosting</a:t>
            </a:r>
          </a:p>
        </p:txBody>
      </p:sp>
      <p:pic>
        <p:nvPicPr>
          <p:cNvPr id="118" name="Shape 118" descr="Screen Shot 2016-10-10 at 12.40.36.png"/>
          <p:cNvPicPr preferRelativeResize="0"/>
          <p:nvPr/>
        </p:nvPicPr>
        <p:blipFill>
          <a:blip r:embed="rId7">
            <a:alphaModFix/>
          </a:blip>
          <a:stretch>
            <a:fillRect/>
          </a:stretch>
        </p:blipFill>
        <p:spPr>
          <a:xfrm>
            <a:off x="2899875" y="1147400"/>
            <a:ext cx="1370525" cy="1805675"/>
          </a:xfrm>
          <a:prstGeom prst="rect">
            <a:avLst/>
          </a:prstGeom>
          <a:noFill/>
          <a:ln>
            <a:noFill/>
          </a:ln>
        </p:spPr>
      </p:pic>
      <p:sp>
        <p:nvSpPr>
          <p:cNvPr id="119" name="Shape 119"/>
          <p:cNvSpPr txBox="1"/>
          <p:nvPr/>
        </p:nvSpPr>
        <p:spPr>
          <a:xfrm>
            <a:off x="4826775" y="1278800"/>
            <a:ext cx="3445800" cy="2064900"/>
          </a:xfrm>
          <a:prstGeom prst="rect">
            <a:avLst/>
          </a:prstGeom>
          <a:noFill/>
          <a:ln>
            <a:noFill/>
          </a:ln>
        </p:spPr>
        <p:txBody>
          <a:bodyPr lIns="91425" tIns="91425" rIns="91425" bIns="91425" anchor="t" anchorCtr="0">
            <a:noAutofit/>
          </a:bodyPr>
          <a:lstStyle/>
          <a:p>
            <a:pPr lvl="0">
              <a:spcBef>
                <a:spcPts val="0"/>
              </a:spcBef>
              <a:buNone/>
            </a:pPr>
            <a:r>
              <a:rPr lang="en-GB"/>
              <a:t>Guillaume </a:t>
            </a:r>
            <a:r>
              <a:rPr lang="en-GB">
                <a:solidFill>
                  <a:srgbClr val="222222"/>
                </a:solidFill>
                <a:highlight>
                  <a:srgbClr val="FFFFFF"/>
                </a:highlight>
              </a:rPr>
              <a:t>Thiebaut (</a:t>
            </a:r>
            <a:r>
              <a:rPr lang="en-GB" u="sng">
                <a:solidFill>
                  <a:schemeClr val="hlink"/>
                </a:solidFill>
                <a:highlight>
                  <a:srgbClr val="FFFFFF"/>
                </a:highlight>
                <a:hlinkClick r:id="rId8"/>
              </a:rPr>
              <a:t>Make Sense</a:t>
            </a:r>
            <a:r>
              <a:rPr lang="en-GB">
                <a:solidFill>
                  <a:srgbClr val="222222"/>
                </a:solidFill>
                <a:highlight>
                  <a:srgbClr val="FFFFFF"/>
                </a:highlight>
              </a:rPr>
              <a:t>)</a:t>
            </a:r>
          </a:p>
          <a:p>
            <a:pPr lvl="0">
              <a:spcBef>
                <a:spcPts val="0"/>
              </a:spcBef>
              <a:buNone/>
            </a:pPr>
            <a:endParaRPr>
              <a:solidFill>
                <a:srgbClr val="222222"/>
              </a:solidFill>
              <a:highlight>
                <a:srgbClr val="FFFFFF"/>
              </a:highlight>
            </a:endParaRPr>
          </a:p>
          <a:p>
            <a:pPr lvl="0">
              <a:spcBef>
                <a:spcPts val="0"/>
              </a:spcBef>
              <a:buNone/>
            </a:pPr>
            <a:r>
              <a:rPr lang="en-GB">
                <a:solidFill>
                  <a:srgbClr val="222222"/>
                </a:solidFill>
                <a:highlight>
                  <a:srgbClr val="FFFFFF"/>
                </a:highlight>
              </a:rPr>
              <a:t>Gabriela Cornejo (Estudiante Master RSS)</a:t>
            </a:r>
          </a:p>
          <a:p>
            <a:pPr lvl="0">
              <a:spcBef>
                <a:spcPts val="0"/>
              </a:spcBef>
              <a:buNone/>
            </a:pPr>
            <a:endParaRPr>
              <a:solidFill>
                <a:srgbClr val="222222"/>
              </a:solidFill>
              <a:highlight>
                <a:srgbClr val="FFFFFF"/>
              </a:highlight>
            </a:endParaRPr>
          </a:p>
          <a:p>
            <a:pPr lvl="0">
              <a:spcBef>
                <a:spcPts val="0"/>
              </a:spcBef>
              <a:buNone/>
            </a:pPr>
            <a:r>
              <a:rPr lang="en-GB">
                <a:solidFill>
                  <a:srgbClr val="222222"/>
                </a:solidFill>
                <a:highlight>
                  <a:srgbClr val="FFFFFF"/>
                </a:highlight>
              </a:rPr>
              <a:t>Christian Loste Estudiante Master RSS y Director de </a:t>
            </a:r>
            <a:r>
              <a:rPr lang="en-GB" u="sng">
                <a:solidFill>
                  <a:schemeClr val="hlink"/>
                </a:solidFill>
                <a:highlight>
                  <a:srgbClr val="FFFFFF"/>
                </a:highlight>
                <a:hlinkClick r:id="rId9"/>
              </a:rPr>
              <a:t>Cadena de Valor</a:t>
            </a:r>
          </a:p>
          <a:p>
            <a:pPr lvl="0">
              <a:spcBef>
                <a:spcPts val="0"/>
              </a:spcBef>
              <a:buNone/>
            </a:pPr>
            <a:endParaRPr>
              <a:solidFill>
                <a:srgbClr val="222222"/>
              </a:solidFill>
              <a:highlight>
                <a:srgbClr val="FFFFFF"/>
              </a:highlight>
            </a:endParaRPr>
          </a:p>
          <a:p>
            <a:pPr lvl="0">
              <a:spcBef>
                <a:spcPts val="0"/>
              </a:spcBef>
              <a:buNone/>
            </a:pPr>
            <a:r>
              <a:rPr lang="en-GB">
                <a:solidFill>
                  <a:srgbClr val="222222"/>
                </a:solidFill>
                <a:highlight>
                  <a:srgbClr val="FFFFFF"/>
                </a:highlight>
              </a:rPr>
              <a:t>Luisa Echavarria Estudiante Master RSS</a:t>
            </a:r>
          </a:p>
          <a:p>
            <a:pPr lvl="0">
              <a:spcBef>
                <a:spcPts val="0"/>
              </a:spcBef>
              <a:buNone/>
            </a:pPr>
            <a:endParaRPr>
              <a:solidFill>
                <a:srgbClr val="222222"/>
              </a:solidFill>
              <a:highlight>
                <a:srgbClr val="FFFFFF"/>
              </a:highlight>
            </a:endParaRPr>
          </a:p>
          <a:p>
            <a:pPr lvl="0">
              <a:spcBef>
                <a:spcPts val="0"/>
              </a:spcBef>
              <a:buNone/>
            </a:pPr>
            <a:r>
              <a:rPr lang="en-GB">
                <a:solidFill>
                  <a:srgbClr val="222222"/>
                </a:solidFill>
                <a:highlight>
                  <a:srgbClr val="FFFFFF"/>
                </a:highlight>
              </a:rPr>
              <a:t>Claudia Jacobo Estudiante Master RSS</a:t>
            </a:r>
          </a:p>
          <a:p>
            <a:pPr lvl="0">
              <a:spcBef>
                <a:spcPts val="0"/>
              </a:spcBef>
              <a:buNone/>
            </a:pPr>
            <a:endParaRPr>
              <a:solidFill>
                <a:srgbClr val="222222"/>
              </a:solidFill>
              <a:highlight>
                <a:srgbClr val="FFFFFF"/>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lgn="ctr">
              <a:spcBef>
                <a:spcPts val="0"/>
              </a:spcBef>
              <a:buNone/>
            </a:pPr>
            <a:r>
              <a:rPr lang="en-GB">
                <a:solidFill>
                  <a:schemeClr val="dk1"/>
                </a:solidFill>
              </a:rPr>
              <a:t>¡Muchas gracias!</a:t>
            </a:r>
          </a:p>
        </p:txBody>
      </p:sp>
      <p:sp>
        <p:nvSpPr>
          <p:cNvPr id="125" name="Shape 125"/>
          <p:cNvSpPr txBox="1">
            <a:spLocks noGrp="1"/>
          </p:cNvSpPr>
          <p:nvPr>
            <p:ph type="body" idx="1"/>
          </p:nvPr>
        </p:nvSpPr>
        <p:spPr>
          <a:xfrm>
            <a:off x="311700" y="1152475"/>
            <a:ext cx="8520600" cy="842100"/>
          </a:xfrm>
          <a:prstGeom prst="rect">
            <a:avLst/>
          </a:prstGeom>
        </p:spPr>
        <p:txBody>
          <a:bodyPr lIns="91425" tIns="91425" rIns="91425" bIns="91425" anchor="t" anchorCtr="0">
            <a:noAutofit/>
          </a:bodyPr>
          <a:lstStyle/>
          <a:p>
            <a:pPr lvl="0" algn="ctr">
              <a:spcBef>
                <a:spcPts val="0"/>
              </a:spcBef>
              <a:buNone/>
            </a:pPr>
            <a:r>
              <a:rPr lang="en-GB" sz="1400" dirty="0" err="1">
                <a:solidFill>
                  <a:schemeClr val="accent1"/>
                </a:solidFill>
                <a:latin typeface="Arial"/>
                <a:ea typeface="Arial"/>
                <a:cs typeface="Arial"/>
                <a:sym typeface="Arial"/>
              </a:rPr>
              <a:t>Esperamos</a:t>
            </a:r>
            <a:r>
              <a:rPr lang="en-GB" sz="1400" dirty="0">
                <a:solidFill>
                  <a:schemeClr val="accent1"/>
                </a:solidFill>
                <a:latin typeface="Arial"/>
                <a:ea typeface="Arial"/>
                <a:cs typeface="Arial"/>
                <a:sym typeface="Arial"/>
              </a:rPr>
              <a:t> </a:t>
            </a:r>
            <a:r>
              <a:rPr lang="en-GB" sz="1400" dirty="0" err="1">
                <a:solidFill>
                  <a:schemeClr val="accent1"/>
                </a:solidFill>
                <a:latin typeface="Arial"/>
                <a:ea typeface="Arial"/>
                <a:cs typeface="Arial"/>
                <a:sym typeface="Arial"/>
              </a:rPr>
              <a:t>contar</a:t>
            </a:r>
            <a:r>
              <a:rPr lang="en-GB" sz="1400" dirty="0">
                <a:solidFill>
                  <a:schemeClr val="accent1"/>
                </a:solidFill>
                <a:latin typeface="Arial"/>
                <a:ea typeface="Arial"/>
                <a:cs typeface="Arial"/>
                <a:sym typeface="Arial"/>
              </a:rPr>
              <a:t> con </a:t>
            </a:r>
            <a:r>
              <a:rPr lang="en-GB" sz="1400" dirty="0" err="1">
                <a:solidFill>
                  <a:schemeClr val="accent1"/>
                </a:solidFill>
                <a:latin typeface="Arial"/>
                <a:ea typeface="Arial"/>
                <a:cs typeface="Arial"/>
                <a:sym typeface="Arial"/>
              </a:rPr>
              <a:t>vuestro</a:t>
            </a:r>
            <a:r>
              <a:rPr lang="en-GB" sz="1400" dirty="0">
                <a:solidFill>
                  <a:schemeClr val="accent1"/>
                </a:solidFill>
                <a:latin typeface="Arial"/>
                <a:ea typeface="Arial"/>
                <a:cs typeface="Arial"/>
                <a:sym typeface="Arial"/>
              </a:rPr>
              <a:t> </a:t>
            </a:r>
            <a:r>
              <a:rPr lang="en-GB" sz="1400" dirty="0" err="1">
                <a:solidFill>
                  <a:schemeClr val="accent1"/>
                </a:solidFill>
                <a:latin typeface="Arial"/>
                <a:ea typeface="Arial"/>
                <a:cs typeface="Arial"/>
                <a:sym typeface="Arial"/>
              </a:rPr>
              <a:t>apoyo</a:t>
            </a:r>
            <a:r>
              <a:rPr lang="en-GB" sz="1400" dirty="0">
                <a:solidFill>
                  <a:schemeClr val="accent1"/>
                </a:solidFill>
                <a:latin typeface="Arial"/>
                <a:ea typeface="Arial"/>
                <a:cs typeface="Arial"/>
                <a:sym typeface="Arial"/>
              </a:rPr>
              <a:t> y </a:t>
            </a:r>
            <a:r>
              <a:rPr lang="en-GB" sz="1400" dirty="0" err="1">
                <a:solidFill>
                  <a:schemeClr val="accent1"/>
                </a:solidFill>
                <a:latin typeface="Arial"/>
                <a:ea typeface="Arial"/>
                <a:cs typeface="Arial"/>
                <a:sym typeface="Arial"/>
              </a:rPr>
              <a:t>colaboración</a:t>
            </a:r>
            <a:r>
              <a:rPr lang="en-GB" sz="1400" dirty="0">
                <a:solidFill>
                  <a:schemeClr val="accent1"/>
                </a:solidFill>
                <a:latin typeface="Arial"/>
                <a:ea typeface="Arial"/>
                <a:cs typeface="Arial"/>
                <a:sym typeface="Arial"/>
              </a:rPr>
              <a:t> para </a:t>
            </a:r>
            <a:r>
              <a:rPr lang="en-GB" sz="1400" dirty="0" err="1">
                <a:solidFill>
                  <a:schemeClr val="accent1"/>
                </a:solidFill>
                <a:latin typeface="Arial"/>
                <a:ea typeface="Arial"/>
                <a:cs typeface="Arial"/>
                <a:sym typeface="Arial"/>
              </a:rPr>
              <a:t>hacer</a:t>
            </a:r>
            <a:r>
              <a:rPr lang="en-GB" sz="1400" dirty="0">
                <a:solidFill>
                  <a:schemeClr val="accent1"/>
                </a:solidFill>
                <a:latin typeface="Arial"/>
                <a:ea typeface="Arial"/>
                <a:cs typeface="Arial"/>
                <a:sym typeface="Arial"/>
              </a:rPr>
              <a:t> </a:t>
            </a:r>
            <a:r>
              <a:rPr lang="en-GB" sz="1400" dirty="0" err="1">
                <a:solidFill>
                  <a:schemeClr val="accent1"/>
                </a:solidFill>
                <a:latin typeface="Arial"/>
                <a:ea typeface="Arial"/>
                <a:cs typeface="Arial"/>
                <a:sym typeface="Arial"/>
              </a:rPr>
              <a:t>Sopa</a:t>
            </a:r>
            <a:r>
              <a:rPr lang="en-GB" sz="1400" dirty="0">
                <a:solidFill>
                  <a:schemeClr val="accent1"/>
                </a:solidFill>
                <a:latin typeface="Arial"/>
                <a:ea typeface="Arial"/>
                <a:cs typeface="Arial"/>
                <a:sym typeface="Arial"/>
              </a:rPr>
              <a:t> Madrid </a:t>
            </a:r>
            <a:r>
              <a:rPr lang="en-GB" sz="1400" dirty="0" err="1">
                <a:solidFill>
                  <a:schemeClr val="accent1"/>
                </a:solidFill>
                <a:latin typeface="Arial"/>
                <a:ea typeface="Arial"/>
                <a:cs typeface="Arial"/>
                <a:sym typeface="Arial"/>
              </a:rPr>
              <a:t>realidad</a:t>
            </a:r>
            <a:r>
              <a:rPr lang="en-GB" sz="1400" dirty="0">
                <a:solidFill>
                  <a:schemeClr val="accent1"/>
                </a:solidFill>
                <a:latin typeface="Arial"/>
                <a:ea typeface="Arial"/>
                <a:cs typeface="Arial"/>
                <a:sym typeface="Arial"/>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a:solidFill>
                  <a:schemeClr val="dk1"/>
                </a:solidFill>
              </a:rPr>
              <a:t>¿Por qué apoyar Sopa Madrid?</a:t>
            </a:r>
          </a:p>
        </p:txBody>
      </p:sp>
      <p:sp>
        <p:nvSpPr>
          <p:cNvPr id="63" name="Shape 63"/>
          <p:cNvSpPr txBox="1">
            <a:spLocks noGrp="1"/>
          </p:cNvSpPr>
          <p:nvPr>
            <p:ph type="body" idx="1"/>
          </p:nvPr>
        </p:nvSpPr>
        <p:spPr>
          <a:xfrm>
            <a:off x="311700" y="1152475"/>
            <a:ext cx="4860300" cy="3416400"/>
          </a:xfrm>
          <a:prstGeom prst="rect">
            <a:avLst/>
          </a:prstGeom>
        </p:spPr>
        <p:txBody>
          <a:bodyPr lIns="91425" tIns="91425" rIns="91425" bIns="91425" anchor="t" anchorCtr="0">
            <a:noAutofit/>
          </a:bodyPr>
          <a:lstStyle/>
          <a:p>
            <a:pPr lvl="0" algn="just" rtl="0">
              <a:lnSpc>
                <a:spcPct val="100000"/>
              </a:lnSpc>
              <a:spcBef>
                <a:spcPts val="0"/>
              </a:spcBef>
              <a:spcAft>
                <a:spcPts val="0"/>
              </a:spcAft>
              <a:buNone/>
            </a:pPr>
            <a:r>
              <a:rPr lang="en-GB" sz="1400">
                <a:solidFill>
                  <a:srgbClr val="000000"/>
                </a:solidFill>
                <a:latin typeface="Calibri"/>
                <a:ea typeface="Calibri"/>
                <a:cs typeface="Calibri"/>
                <a:sym typeface="Calibri"/>
              </a:rPr>
              <a:t>Madrid es una ciudad en la que conviven miles de personas con intereses comunes pero que no se conocen, muchas de ellas con grandes ideas, emprendimientos sociales que podrían beneficiar mucho a una comunidad más amplia. </a:t>
            </a:r>
          </a:p>
          <a:p>
            <a:pPr lvl="0" algn="just" rtl="0">
              <a:lnSpc>
                <a:spcPct val="100000"/>
              </a:lnSpc>
              <a:spcBef>
                <a:spcPts val="0"/>
              </a:spcBef>
              <a:spcAft>
                <a:spcPts val="0"/>
              </a:spcAft>
              <a:buNone/>
            </a:pPr>
            <a:endParaRPr sz="1400">
              <a:solidFill>
                <a:srgbClr val="000000"/>
              </a:solidFill>
              <a:latin typeface="Calibri"/>
              <a:ea typeface="Calibri"/>
              <a:cs typeface="Calibri"/>
              <a:sym typeface="Calibri"/>
            </a:endParaRPr>
          </a:p>
          <a:p>
            <a:pPr lvl="0" algn="just" rtl="0">
              <a:lnSpc>
                <a:spcPct val="100000"/>
              </a:lnSpc>
              <a:spcBef>
                <a:spcPts val="0"/>
              </a:spcBef>
              <a:spcAft>
                <a:spcPts val="0"/>
              </a:spcAft>
              <a:buNone/>
            </a:pPr>
            <a:r>
              <a:rPr lang="en-GB" sz="1400">
                <a:solidFill>
                  <a:srgbClr val="000000"/>
                </a:solidFill>
                <a:latin typeface="Calibri"/>
                <a:ea typeface="Calibri"/>
                <a:cs typeface="Calibri"/>
                <a:sym typeface="Calibri"/>
              </a:rPr>
              <a:t>Imagínate que conseguimos conectar de una forma lúdica y orgánica a estas personas. Tan fácil como compartir un plato de sopa rica, conocer algunos de estos emprendimientos, poner tu granito de arena para apoyar estas iniciativas y conectarte con una comunidad de personas interesadas en el bien común y en el emprendimiento social.</a:t>
            </a:r>
          </a:p>
          <a:p>
            <a:pPr lvl="0" algn="just" rtl="0">
              <a:lnSpc>
                <a:spcPct val="100000"/>
              </a:lnSpc>
              <a:spcBef>
                <a:spcPts val="0"/>
              </a:spcBef>
              <a:spcAft>
                <a:spcPts val="0"/>
              </a:spcAft>
              <a:buClr>
                <a:schemeClr val="dk1"/>
              </a:buClr>
              <a:buSzPct val="78571"/>
              <a:buFont typeface="Arial"/>
              <a:buNone/>
            </a:pPr>
            <a:endParaRPr sz="1400"/>
          </a:p>
        </p:txBody>
      </p:sp>
      <p:pic>
        <p:nvPicPr>
          <p:cNvPr id="64" name="Shape 64"/>
          <p:cNvPicPr preferRelativeResize="0"/>
          <p:nvPr/>
        </p:nvPicPr>
        <p:blipFill>
          <a:blip r:embed="rId3">
            <a:alphaModFix/>
          </a:blip>
          <a:stretch>
            <a:fillRect/>
          </a:stretch>
        </p:blipFill>
        <p:spPr>
          <a:xfrm>
            <a:off x="5298550" y="1352450"/>
            <a:ext cx="3375475" cy="2438599"/>
          </a:xfrm>
          <a:prstGeom prst="rect">
            <a:avLst/>
          </a:prstGeom>
          <a:noFill/>
          <a:ln w="88900" cap="flat" cmpd="sng">
            <a:solidFill>
              <a:srgbClr val="FFFFFF"/>
            </a:solidFill>
            <a:prstDash val="solid"/>
            <a:miter/>
            <a:headEnd type="none" w="med" len="med"/>
            <a:tailEnd type="none" w="med" len="me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a:solidFill>
                  <a:schemeClr val="dk1"/>
                </a:solidFill>
              </a:rPr>
              <a:t>¿Por qué apoyar Sopa Madrid?</a:t>
            </a:r>
          </a:p>
        </p:txBody>
      </p:sp>
      <p:sp>
        <p:nvSpPr>
          <p:cNvPr id="70" name="Shape 70"/>
          <p:cNvSpPr txBox="1">
            <a:spLocks noGrp="1"/>
          </p:cNvSpPr>
          <p:nvPr>
            <p:ph type="body" idx="1"/>
          </p:nvPr>
        </p:nvSpPr>
        <p:spPr>
          <a:xfrm>
            <a:off x="311700" y="1152475"/>
            <a:ext cx="4176300" cy="3416400"/>
          </a:xfrm>
          <a:prstGeom prst="rect">
            <a:avLst/>
          </a:prstGeom>
        </p:spPr>
        <p:txBody>
          <a:bodyPr lIns="91425" tIns="91425" rIns="91425" bIns="91425" anchor="t" anchorCtr="0">
            <a:noAutofit/>
          </a:bodyPr>
          <a:lstStyle/>
          <a:p>
            <a:pPr lvl="0" algn="just" rtl="0">
              <a:lnSpc>
                <a:spcPct val="100000"/>
              </a:lnSpc>
              <a:spcBef>
                <a:spcPts val="0"/>
              </a:spcBef>
              <a:spcAft>
                <a:spcPts val="0"/>
              </a:spcAft>
              <a:buNone/>
            </a:pPr>
            <a:r>
              <a:rPr lang="en-GB" sz="1400">
                <a:solidFill>
                  <a:srgbClr val="000000"/>
                </a:solidFill>
                <a:latin typeface="Calibri"/>
                <a:ea typeface="Calibri"/>
                <a:cs typeface="Calibri"/>
                <a:sym typeface="Calibri"/>
              </a:rPr>
              <a:t>El modelo de recaudación de fondos que se plantea en este proyecto se inició en la ciudad de Detroit (Estados Unidos) como una forma de crear comunidad y a la vez apoyar directamente a proyectos locales que benefician a sus residentes. </a:t>
            </a:r>
          </a:p>
          <a:p>
            <a:pPr lvl="0" algn="just" rtl="0">
              <a:lnSpc>
                <a:spcPct val="100000"/>
              </a:lnSpc>
              <a:spcBef>
                <a:spcPts val="0"/>
              </a:spcBef>
              <a:spcAft>
                <a:spcPts val="0"/>
              </a:spcAft>
              <a:buNone/>
            </a:pPr>
            <a:endParaRPr sz="1400">
              <a:solidFill>
                <a:srgbClr val="000000"/>
              </a:solidFill>
              <a:latin typeface="Calibri"/>
              <a:ea typeface="Calibri"/>
              <a:cs typeface="Calibri"/>
              <a:sym typeface="Calibri"/>
            </a:endParaRPr>
          </a:p>
          <a:p>
            <a:pPr lvl="0" algn="just" rtl="0">
              <a:lnSpc>
                <a:spcPct val="100000"/>
              </a:lnSpc>
              <a:spcBef>
                <a:spcPts val="0"/>
              </a:spcBef>
              <a:spcAft>
                <a:spcPts val="0"/>
              </a:spcAft>
              <a:buNone/>
            </a:pPr>
            <a:r>
              <a:rPr lang="en-GB" sz="1400">
                <a:solidFill>
                  <a:srgbClr val="000000"/>
                </a:solidFill>
                <a:latin typeface="Calibri"/>
                <a:ea typeface="Calibri"/>
                <a:cs typeface="Calibri"/>
                <a:sym typeface="Calibri"/>
              </a:rPr>
              <a:t>Detroit es una de las ciudades en Estados Unidos que ha sufrido una gran decadencia económica en las últimas décadas debido a la migración de sus mayores industrias en el marco de la globalización. Esta iniciativa está ayudando ya a miles de personas. </a:t>
            </a:r>
            <a:r>
              <a:rPr lang="en-GB" sz="1400" u="sng">
                <a:solidFill>
                  <a:srgbClr val="000000"/>
                </a:solidFill>
                <a:latin typeface="Calibri"/>
                <a:ea typeface="Calibri"/>
                <a:cs typeface="Calibri"/>
                <a:sym typeface="Calibri"/>
                <a:hlinkClick r:id="rId3"/>
              </a:rPr>
              <a:t>Detroit soup</a:t>
            </a:r>
          </a:p>
          <a:p>
            <a:pPr lvl="0" algn="just" rtl="0">
              <a:lnSpc>
                <a:spcPct val="100000"/>
              </a:lnSpc>
              <a:spcBef>
                <a:spcPts val="0"/>
              </a:spcBef>
              <a:spcAft>
                <a:spcPts val="0"/>
              </a:spcAft>
              <a:buNone/>
            </a:pPr>
            <a:endParaRPr sz="1400">
              <a:solidFill>
                <a:srgbClr val="000000"/>
              </a:solidFill>
              <a:latin typeface="Calibri"/>
              <a:ea typeface="Calibri"/>
              <a:cs typeface="Calibri"/>
              <a:sym typeface="Calibri"/>
            </a:endParaRPr>
          </a:p>
          <a:p>
            <a:pPr lvl="0" algn="just" rtl="0">
              <a:lnSpc>
                <a:spcPct val="100000"/>
              </a:lnSpc>
              <a:spcBef>
                <a:spcPts val="0"/>
              </a:spcBef>
              <a:spcAft>
                <a:spcPts val="0"/>
              </a:spcAft>
              <a:buNone/>
            </a:pPr>
            <a:r>
              <a:rPr lang="en-GB" sz="1400">
                <a:solidFill>
                  <a:srgbClr val="000000"/>
                </a:solidFill>
                <a:latin typeface="Calibri"/>
                <a:ea typeface="Calibri"/>
                <a:cs typeface="Calibri"/>
                <a:sym typeface="Calibri"/>
              </a:rPr>
              <a:t>Por todo esto queremos replicar este proyecto en Madrid!</a:t>
            </a:r>
          </a:p>
          <a:p>
            <a:pPr lvl="0" algn="just">
              <a:lnSpc>
                <a:spcPct val="100000"/>
              </a:lnSpc>
              <a:spcBef>
                <a:spcPts val="0"/>
              </a:spcBef>
              <a:spcAft>
                <a:spcPts val="0"/>
              </a:spcAft>
              <a:buClr>
                <a:schemeClr val="dk1"/>
              </a:buClr>
              <a:buSzPct val="78571"/>
              <a:buFont typeface="Arial"/>
              <a:buNone/>
            </a:pPr>
            <a:endParaRPr sz="1400">
              <a:solidFill>
                <a:schemeClr val="dk1"/>
              </a:solidFill>
              <a:latin typeface="Calibri"/>
              <a:ea typeface="Calibri"/>
              <a:cs typeface="Calibri"/>
              <a:sym typeface="Calibri"/>
            </a:endParaRPr>
          </a:p>
        </p:txBody>
      </p:sp>
      <p:pic>
        <p:nvPicPr>
          <p:cNvPr id="71" name="Shape 71"/>
          <p:cNvPicPr preferRelativeResize="0"/>
          <p:nvPr/>
        </p:nvPicPr>
        <p:blipFill>
          <a:blip r:embed="rId4">
            <a:alphaModFix/>
          </a:blip>
          <a:stretch>
            <a:fillRect/>
          </a:stretch>
        </p:blipFill>
        <p:spPr>
          <a:xfrm>
            <a:off x="5272800" y="1681200"/>
            <a:ext cx="2839675" cy="2839675"/>
          </a:xfrm>
          <a:prstGeom prst="rect">
            <a:avLst/>
          </a:prstGeom>
          <a:noFill/>
          <a:ln w="88900" cap="flat" cmpd="sng">
            <a:solidFill>
              <a:srgbClr val="FFFFFF"/>
            </a:solidFill>
            <a:prstDash val="solid"/>
            <a:miter/>
            <a:headEnd type="none" w="med" len="med"/>
            <a:tailEnd type="none" w="med" len="med"/>
          </a:ln>
        </p:spPr>
      </p:pic>
      <p:sp>
        <p:nvSpPr>
          <p:cNvPr id="72" name="Shape 72"/>
          <p:cNvSpPr txBox="1"/>
          <p:nvPr/>
        </p:nvSpPr>
        <p:spPr>
          <a:xfrm>
            <a:off x="5272800" y="1152475"/>
            <a:ext cx="3476400" cy="470100"/>
          </a:xfrm>
          <a:prstGeom prst="rect">
            <a:avLst/>
          </a:prstGeom>
          <a:noFill/>
          <a:ln>
            <a:noFill/>
          </a:ln>
        </p:spPr>
        <p:txBody>
          <a:bodyPr lIns="91425" tIns="91425" rIns="91425" bIns="91425" anchor="t" anchorCtr="0">
            <a:noAutofit/>
          </a:bodyPr>
          <a:lstStyle/>
          <a:p>
            <a:pPr lvl="0" rtl="0">
              <a:spcBef>
                <a:spcPts val="0"/>
              </a:spcBef>
              <a:buClr>
                <a:schemeClr val="dk1"/>
              </a:buClr>
              <a:buSzPct val="61111"/>
              <a:buFont typeface="Arial"/>
              <a:buNone/>
            </a:pPr>
            <a:r>
              <a:rPr lang="en-GB" sz="1800" b="1">
                <a:solidFill>
                  <a:schemeClr val="dk1"/>
                </a:solidFill>
                <a:latin typeface="Calibri"/>
                <a:ea typeface="Calibri"/>
                <a:cs typeface="Calibri"/>
                <a:sym typeface="Calibri"/>
              </a:rPr>
              <a:t>Y la ganadora 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a:solidFill>
                  <a:schemeClr val="dk1"/>
                </a:solidFill>
              </a:rPr>
              <a:t>¿En qué consiste?</a:t>
            </a:r>
          </a:p>
        </p:txBody>
      </p:sp>
      <p:sp>
        <p:nvSpPr>
          <p:cNvPr id="78" name="Shape 78"/>
          <p:cNvSpPr txBox="1">
            <a:spLocks noGrp="1"/>
          </p:cNvSpPr>
          <p:nvPr>
            <p:ph type="body" idx="1"/>
          </p:nvPr>
        </p:nvSpPr>
        <p:spPr>
          <a:xfrm>
            <a:off x="311700" y="1152475"/>
            <a:ext cx="4019700" cy="3416400"/>
          </a:xfrm>
          <a:prstGeom prst="rect">
            <a:avLst/>
          </a:prstGeom>
        </p:spPr>
        <p:txBody>
          <a:bodyPr lIns="91425" tIns="91425" rIns="91425" bIns="91425" anchor="t" anchorCtr="0">
            <a:noAutofit/>
          </a:bodyPr>
          <a:lstStyle/>
          <a:p>
            <a:pPr lvl="0" algn="just" rtl="0">
              <a:lnSpc>
                <a:spcPct val="100000"/>
              </a:lnSpc>
              <a:spcBef>
                <a:spcPts val="0"/>
              </a:spcBef>
              <a:spcAft>
                <a:spcPts val="0"/>
              </a:spcAft>
              <a:buNone/>
            </a:pPr>
            <a:r>
              <a:rPr lang="en-GB" sz="1400" dirty="0">
                <a:solidFill>
                  <a:srgbClr val="000000"/>
                </a:solidFill>
                <a:latin typeface="Calibri"/>
                <a:ea typeface="Calibri"/>
                <a:cs typeface="Calibri"/>
                <a:sym typeface="Calibri"/>
              </a:rPr>
              <a:t>Comida, </a:t>
            </a:r>
            <a:r>
              <a:rPr lang="en-GB" sz="1400" dirty="0" err="1">
                <a:solidFill>
                  <a:srgbClr val="000000"/>
                </a:solidFill>
                <a:latin typeface="Calibri"/>
                <a:ea typeface="Calibri"/>
                <a:cs typeface="Calibri"/>
                <a:sym typeface="Calibri"/>
              </a:rPr>
              <a:t>buena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compañía</a:t>
            </a:r>
            <a:r>
              <a:rPr lang="en-GB" sz="1400" dirty="0">
                <a:solidFill>
                  <a:srgbClr val="000000"/>
                </a:solidFill>
                <a:latin typeface="Calibri"/>
                <a:ea typeface="Calibri"/>
                <a:cs typeface="Calibri"/>
                <a:sym typeface="Calibri"/>
              </a:rPr>
              <a:t>, un </a:t>
            </a:r>
            <a:r>
              <a:rPr lang="en-GB" sz="1400" dirty="0" err="1">
                <a:solidFill>
                  <a:srgbClr val="000000"/>
                </a:solidFill>
                <a:latin typeface="Calibri"/>
                <a:ea typeface="Calibri"/>
                <a:cs typeface="Calibri"/>
                <a:sym typeface="Calibri"/>
              </a:rPr>
              <a:t>buen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rato</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buena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causa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Contaremos</a:t>
            </a:r>
            <a:r>
              <a:rPr lang="en-GB" sz="1400" dirty="0">
                <a:solidFill>
                  <a:srgbClr val="000000"/>
                </a:solidFill>
                <a:latin typeface="Calibri"/>
                <a:ea typeface="Calibri"/>
                <a:cs typeface="Calibri"/>
                <a:sym typeface="Calibri"/>
              </a:rPr>
              <a:t> con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sopa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rica</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traer</a:t>
            </a:r>
            <a:r>
              <a:rPr lang="en-GB" sz="1400" dirty="0">
                <a:solidFill>
                  <a:srgbClr val="000000"/>
                </a:solidFill>
                <a:latin typeface="Calibri"/>
                <a:ea typeface="Calibri"/>
                <a:cs typeface="Calibri"/>
                <a:sym typeface="Calibri"/>
              </a:rPr>
              <a:t> a la mesa a un </a:t>
            </a:r>
            <a:r>
              <a:rPr lang="en-GB" sz="1400" dirty="0" err="1">
                <a:solidFill>
                  <a:srgbClr val="000000"/>
                </a:solidFill>
                <a:latin typeface="Calibri"/>
                <a:ea typeface="Calibri"/>
                <a:cs typeface="Calibri"/>
                <a:sym typeface="Calibri"/>
              </a:rPr>
              <a:t>colectivo</a:t>
            </a:r>
            <a:r>
              <a:rPr lang="en-GB" sz="1400" dirty="0">
                <a:solidFill>
                  <a:srgbClr val="000000"/>
                </a:solidFill>
                <a:latin typeface="Calibri"/>
                <a:ea typeface="Calibri"/>
                <a:cs typeface="Calibri"/>
                <a:sym typeface="Calibri"/>
              </a:rPr>
              <a:t> de personas </a:t>
            </a:r>
            <a:r>
              <a:rPr lang="en-GB" sz="1400" dirty="0" err="1">
                <a:solidFill>
                  <a:srgbClr val="000000"/>
                </a:solidFill>
                <a:latin typeface="Calibri"/>
                <a:ea typeface="Calibri"/>
                <a:cs typeface="Calibri"/>
                <a:sym typeface="Calibri"/>
              </a:rPr>
              <a:t>interesadas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por</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emprendimiento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colectivo</a:t>
            </a:r>
            <a:r>
              <a:rPr lang="en-GB" sz="1400" dirty="0">
                <a:solidFill>
                  <a:srgbClr val="000000"/>
                </a:solidFill>
                <a:latin typeface="Calibri"/>
                <a:ea typeface="Calibri"/>
                <a:cs typeface="Calibri"/>
                <a:sym typeface="Calibri"/>
              </a:rPr>
              <a:t> y la </a:t>
            </a:r>
            <a:r>
              <a:rPr lang="en-GB" sz="1400" dirty="0" err="1">
                <a:solidFill>
                  <a:srgbClr val="000000"/>
                </a:solidFill>
                <a:latin typeface="Calibri"/>
                <a:ea typeface="Calibri"/>
                <a:cs typeface="Calibri"/>
                <a:sym typeface="Calibri"/>
              </a:rPr>
              <a:t>creatividad</a:t>
            </a:r>
            <a:r>
              <a:rPr lang="en-GB" sz="1400" dirty="0">
                <a:solidFill>
                  <a:srgbClr val="000000"/>
                </a:solidFill>
                <a:latin typeface="Calibri"/>
                <a:ea typeface="Calibri"/>
                <a:cs typeface="Calibri"/>
                <a:sym typeface="Calibri"/>
              </a:rPr>
              <a:t>. Con </a:t>
            </a:r>
            <a:r>
              <a:rPr lang="en-GB" sz="1400" dirty="0" err="1">
                <a:solidFill>
                  <a:srgbClr val="000000"/>
                </a:solidFill>
                <a:latin typeface="Calibri"/>
                <a:ea typeface="Calibri"/>
                <a:cs typeface="Calibri"/>
                <a:sym typeface="Calibri"/>
              </a:rPr>
              <a:t>este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no solo se </a:t>
            </a:r>
            <a:r>
              <a:rPr lang="en-GB" sz="1400" dirty="0" err="1">
                <a:solidFill>
                  <a:srgbClr val="000000"/>
                </a:solidFill>
                <a:latin typeface="Calibri"/>
                <a:ea typeface="Calibri"/>
                <a:cs typeface="Calibri"/>
                <a:sym typeface="Calibri"/>
              </a:rPr>
              <a:t>benefician</a:t>
            </a:r>
            <a:r>
              <a:rPr lang="en-GB" sz="1400" dirty="0">
                <a:solidFill>
                  <a:srgbClr val="000000"/>
                </a:solidFill>
                <a:latin typeface="Calibri"/>
                <a:ea typeface="Calibri"/>
                <a:cs typeface="Calibri"/>
                <a:sym typeface="Calibri"/>
              </a:rPr>
              <a:t> a </a:t>
            </a:r>
            <a:r>
              <a:rPr lang="en-GB" sz="1400" dirty="0" err="1">
                <a:solidFill>
                  <a:srgbClr val="000000"/>
                </a:solidFill>
                <a:latin typeface="Calibri"/>
                <a:ea typeface="Calibri"/>
                <a:cs typeface="Calibri"/>
                <a:sym typeface="Calibri"/>
              </a:rPr>
              <a:t>las</a:t>
            </a:r>
            <a:r>
              <a:rPr lang="en-GB" sz="1400" dirty="0">
                <a:solidFill>
                  <a:srgbClr val="000000"/>
                </a:solidFill>
                <a:latin typeface="Calibri"/>
                <a:ea typeface="Calibri"/>
                <a:cs typeface="Calibri"/>
                <a:sym typeface="Calibri"/>
              </a:rPr>
              <a:t> personas </a:t>
            </a:r>
            <a:r>
              <a:rPr lang="en-GB" sz="1400" dirty="0" err="1">
                <a:solidFill>
                  <a:srgbClr val="000000"/>
                </a:solidFill>
                <a:latin typeface="Calibri"/>
                <a:ea typeface="Calibri"/>
                <a:cs typeface="Calibri"/>
                <a:sym typeface="Calibri"/>
              </a:rPr>
              <a:t>emprendedoras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sino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además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oportunidad</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fomentar</a:t>
            </a:r>
            <a:r>
              <a:rPr lang="en-GB" sz="1400" dirty="0">
                <a:solidFill>
                  <a:srgbClr val="000000"/>
                </a:solidFill>
                <a:latin typeface="Calibri"/>
                <a:ea typeface="Calibri"/>
                <a:cs typeface="Calibri"/>
                <a:sym typeface="Calibri"/>
              </a:rPr>
              <a:t> la </a:t>
            </a:r>
            <a:r>
              <a:rPr lang="en-GB" sz="1400" dirty="0" err="1">
                <a:solidFill>
                  <a:srgbClr val="000000"/>
                </a:solidFill>
                <a:latin typeface="Calibri"/>
                <a:ea typeface="Calibri"/>
                <a:cs typeface="Calibri"/>
                <a:sym typeface="Calibri"/>
              </a:rPr>
              <a:t>cohesión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combatir</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aislamiento</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fomentar</a:t>
            </a:r>
            <a:r>
              <a:rPr lang="en-GB" sz="1400" dirty="0">
                <a:solidFill>
                  <a:srgbClr val="000000"/>
                </a:solidFill>
                <a:latin typeface="Calibri"/>
                <a:ea typeface="Calibri"/>
                <a:cs typeface="Calibri"/>
                <a:sym typeface="Calibri"/>
              </a:rPr>
              <a:t> un </a:t>
            </a:r>
            <a:r>
              <a:rPr lang="en-GB" sz="1400" dirty="0" err="1">
                <a:solidFill>
                  <a:srgbClr val="000000"/>
                </a:solidFill>
                <a:latin typeface="Calibri"/>
                <a:ea typeface="Calibri"/>
                <a:cs typeface="Calibri"/>
                <a:sym typeface="Calibri"/>
              </a:rPr>
              <a:t>espíritu</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emprendedor</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optimista</a:t>
            </a:r>
            <a:r>
              <a:rPr lang="en-GB" sz="1400" dirty="0">
                <a:solidFill>
                  <a:srgbClr val="000000"/>
                </a:solidFill>
                <a:latin typeface="Calibri"/>
                <a:ea typeface="Calibri"/>
                <a:cs typeface="Calibri"/>
                <a:sym typeface="Calibri"/>
              </a:rPr>
              <a:t> en la </a:t>
            </a:r>
            <a:r>
              <a:rPr lang="en-GB" sz="1400" dirty="0" err="1">
                <a:solidFill>
                  <a:srgbClr val="000000"/>
                </a:solidFill>
                <a:latin typeface="Calibri"/>
                <a:ea typeface="Calibri"/>
                <a:cs typeface="Calibri"/>
                <a:sym typeface="Calibri"/>
              </a:rPr>
              <a:t>sociedad</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Madrileña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También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oportunidad</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reunir</a:t>
            </a:r>
            <a:r>
              <a:rPr lang="en-GB" sz="1400" dirty="0">
                <a:solidFill>
                  <a:srgbClr val="000000"/>
                </a:solidFill>
                <a:latin typeface="Calibri"/>
                <a:ea typeface="Calibri"/>
                <a:cs typeface="Calibri"/>
                <a:sym typeface="Calibri"/>
              </a:rPr>
              <a:t> en el </a:t>
            </a:r>
            <a:r>
              <a:rPr lang="en-GB" sz="1400" dirty="0" err="1">
                <a:solidFill>
                  <a:srgbClr val="000000"/>
                </a:solidFill>
                <a:latin typeface="Calibri"/>
                <a:ea typeface="Calibri"/>
                <a:cs typeface="Calibri"/>
                <a:sym typeface="Calibri"/>
              </a:rPr>
              <a:t>mismo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lugar</a:t>
            </a:r>
            <a:r>
              <a:rPr lang="en-GB" sz="1400" dirty="0">
                <a:solidFill>
                  <a:srgbClr val="000000"/>
                </a:solidFill>
                <a:latin typeface="Calibri"/>
                <a:ea typeface="Calibri"/>
                <a:cs typeface="Calibri"/>
                <a:sym typeface="Calibri"/>
              </a:rPr>
              <a:t> a la </a:t>
            </a:r>
            <a:r>
              <a:rPr lang="en-GB" sz="1400" dirty="0" err="1">
                <a:solidFill>
                  <a:srgbClr val="000000"/>
                </a:solidFill>
                <a:latin typeface="Calibri"/>
                <a:ea typeface="Calibri"/>
                <a:cs typeface="Calibri"/>
                <a:sym typeface="Calibri"/>
              </a:rPr>
              <a:t>sociedad</a:t>
            </a:r>
            <a:r>
              <a:rPr lang="en-GB" sz="1400" dirty="0">
                <a:solidFill>
                  <a:srgbClr val="000000"/>
                </a:solidFill>
                <a:latin typeface="Calibri"/>
                <a:ea typeface="Calibri"/>
                <a:cs typeface="Calibri"/>
                <a:sym typeface="Calibri"/>
              </a:rPr>
              <a:t> civil, </a:t>
            </a:r>
            <a:r>
              <a:rPr lang="en-GB" sz="1400" dirty="0" err="1">
                <a:solidFill>
                  <a:srgbClr val="000000"/>
                </a:solidFill>
                <a:latin typeface="Calibri"/>
                <a:ea typeface="Calibri"/>
                <a:cs typeface="Calibri"/>
                <a:sym typeface="Calibri"/>
              </a:rPr>
              <a:t>emprendedores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sociales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miembros</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organismos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públicos</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privados</a:t>
            </a:r>
            <a:r>
              <a:rPr lang="en-GB" sz="1400" dirty="0">
                <a:solidFill>
                  <a:srgbClr val="000000"/>
                </a:solidFill>
                <a:latin typeface="Calibri"/>
                <a:ea typeface="Calibri"/>
                <a:cs typeface="Calibri"/>
                <a:sym typeface="Calibri"/>
              </a:rPr>
              <a:t>.</a:t>
            </a:r>
          </a:p>
          <a:p>
            <a:pPr lvl="0" algn="just" rtl="0">
              <a:lnSpc>
                <a:spcPct val="100000"/>
              </a:lnSpc>
              <a:spcBef>
                <a:spcPts val="0"/>
              </a:spcBef>
              <a:spcAft>
                <a:spcPts val="0"/>
              </a:spcAft>
              <a:buNone/>
            </a:pPr>
            <a:endParaRPr sz="1400" dirty="0">
              <a:solidFill>
                <a:schemeClr val="dk1"/>
              </a:solidFill>
              <a:latin typeface="Calibri"/>
              <a:ea typeface="Calibri"/>
              <a:cs typeface="Calibri"/>
              <a:sym typeface="Calibri"/>
            </a:endParaRPr>
          </a:p>
          <a:p>
            <a:pPr lvl="0" algn="just">
              <a:lnSpc>
                <a:spcPct val="100000"/>
              </a:lnSpc>
              <a:spcBef>
                <a:spcPts val="0"/>
              </a:spcBef>
              <a:spcAft>
                <a:spcPts val="0"/>
              </a:spcAft>
              <a:buClr>
                <a:schemeClr val="dk1"/>
              </a:buClr>
              <a:buSzPct val="78571"/>
              <a:buFont typeface="Arial"/>
              <a:buNone/>
            </a:pPr>
            <a:endParaRPr sz="1400" dirty="0">
              <a:solidFill>
                <a:schemeClr val="dk1"/>
              </a:solidFill>
              <a:latin typeface="Calibri"/>
              <a:ea typeface="Calibri"/>
              <a:cs typeface="Calibri"/>
              <a:sym typeface="Calibri"/>
            </a:endParaRPr>
          </a:p>
        </p:txBody>
      </p:sp>
      <p:pic>
        <p:nvPicPr>
          <p:cNvPr id="79" name="Shape 79"/>
          <p:cNvPicPr preferRelativeResize="0"/>
          <p:nvPr/>
        </p:nvPicPr>
        <p:blipFill>
          <a:blip r:embed="rId3">
            <a:alphaModFix/>
          </a:blip>
          <a:stretch>
            <a:fillRect/>
          </a:stretch>
        </p:blipFill>
        <p:spPr>
          <a:xfrm>
            <a:off x="4615550" y="1223600"/>
            <a:ext cx="3595075" cy="26962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a:solidFill>
                  <a:schemeClr val="dk1"/>
                </a:solidFill>
              </a:rPr>
              <a:t>Beneficios</a:t>
            </a:r>
          </a:p>
        </p:txBody>
      </p:sp>
      <p:sp>
        <p:nvSpPr>
          <p:cNvPr id="85" name="Shape 85"/>
          <p:cNvSpPr txBox="1">
            <a:spLocks noGrp="1"/>
          </p:cNvSpPr>
          <p:nvPr>
            <p:ph type="body" idx="1"/>
          </p:nvPr>
        </p:nvSpPr>
        <p:spPr>
          <a:xfrm>
            <a:off x="311700" y="1152475"/>
            <a:ext cx="8520600" cy="3848700"/>
          </a:xfrm>
          <a:prstGeom prst="rect">
            <a:avLst/>
          </a:prstGeom>
        </p:spPr>
        <p:txBody>
          <a:bodyPr lIns="91425" tIns="91425" rIns="91425" bIns="91425" anchor="t" anchorCtr="0">
            <a:noAutofit/>
          </a:bodyPr>
          <a:lstStyle/>
          <a:p>
            <a:pPr marL="457200" lvl="0" indent="-317500" algn="just" rtl="0">
              <a:lnSpc>
                <a:spcPct val="100000"/>
              </a:lnSpc>
              <a:spcBef>
                <a:spcPts val="0"/>
              </a:spcBef>
              <a:spcAft>
                <a:spcPts val="0"/>
              </a:spcAft>
              <a:buClr>
                <a:srgbClr val="000000"/>
              </a:buClr>
              <a:buSzPct val="100000"/>
              <a:buChar char="●"/>
            </a:pPr>
            <a:r>
              <a:rPr lang="en-GB" sz="1400" dirty="0" err="1">
                <a:solidFill>
                  <a:srgbClr val="000000"/>
                </a:solidFill>
                <a:latin typeface="Calibri"/>
                <a:ea typeface="Calibri"/>
                <a:cs typeface="Calibri"/>
                <a:sym typeface="Calibri"/>
              </a:rPr>
              <a:t>Impulsar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proyectos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comunitarios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están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empezando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quizás</a:t>
            </a:r>
            <a:r>
              <a:rPr lang="en-GB" sz="1400" dirty="0">
                <a:solidFill>
                  <a:srgbClr val="000000"/>
                </a:solidFill>
                <a:latin typeface="Calibri"/>
                <a:ea typeface="Calibri"/>
                <a:cs typeface="Calibri"/>
                <a:sym typeface="Calibri"/>
              </a:rPr>
              <a:t> solo </a:t>
            </a:r>
            <a:r>
              <a:rPr lang="en-GB" sz="1400" dirty="0" err="1">
                <a:solidFill>
                  <a:srgbClr val="000000"/>
                </a:solidFill>
                <a:latin typeface="Calibri"/>
                <a:ea typeface="Calibri"/>
                <a:cs typeface="Calibri"/>
                <a:sym typeface="Calibri"/>
              </a:rPr>
              <a:t>necesitan</a:t>
            </a:r>
            <a:r>
              <a:rPr lang="en-GB" sz="1400" dirty="0">
                <a:solidFill>
                  <a:srgbClr val="000000"/>
                </a:solidFill>
                <a:latin typeface="Calibri"/>
                <a:ea typeface="Calibri"/>
                <a:cs typeface="Calibri"/>
                <a:sym typeface="Calibri"/>
              </a:rPr>
              <a:t> un </a:t>
            </a:r>
            <a:r>
              <a:rPr lang="en-GB" sz="1400" dirty="0" err="1">
                <a:solidFill>
                  <a:srgbClr val="000000"/>
                </a:solidFill>
                <a:latin typeface="Calibri"/>
                <a:ea typeface="Calibri"/>
                <a:cs typeface="Calibri"/>
                <a:sym typeface="Calibri"/>
              </a:rPr>
              <a:t>pequeño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impulso</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hacerse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realidad</a:t>
            </a:r>
            <a:r>
              <a:rPr lang="en-GB" sz="1400" dirty="0">
                <a:solidFill>
                  <a:srgbClr val="000000"/>
                </a:solidFill>
                <a:latin typeface="Calibri"/>
                <a:ea typeface="Calibri"/>
                <a:cs typeface="Calibri"/>
                <a:sym typeface="Calibri"/>
              </a:rPr>
              <a:t>.</a:t>
            </a:r>
          </a:p>
          <a:p>
            <a:pPr lvl="0" algn="just" rtl="0">
              <a:lnSpc>
                <a:spcPct val="100000"/>
              </a:lnSpc>
              <a:spcBef>
                <a:spcPts val="0"/>
              </a:spcBef>
              <a:spcAft>
                <a:spcPts val="0"/>
              </a:spcAft>
              <a:buNone/>
            </a:pPr>
            <a:endParaRPr sz="1400" dirty="0">
              <a:solidFill>
                <a:srgbClr val="000000"/>
              </a:solidFill>
              <a:latin typeface="Calibri"/>
              <a:ea typeface="Calibri"/>
              <a:cs typeface="Calibri"/>
              <a:sym typeface="Calibri"/>
            </a:endParaRPr>
          </a:p>
          <a:p>
            <a:pPr marL="457200" lvl="0" indent="-317500" algn="just" rtl="0">
              <a:lnSpc>
                <a:spcPct val="100000"/>
              </a:lnSpc>
              <a:spcBef>
                <a:spcPts val="0"/>
              </a:spcBef>
              <a:spcAft>
                <a:spcPts val="0"/>
              </a:spcAft>
              <a:buClr>
                <a:srgbClr val="000000"/>
              </a:buClr>
              <a:buSzPct val="100000"/>
              <a:buChar char="●"/>
            </a:pPr>
            <a:r>
              <a:rPr lang="en-GB" sz="1400" dirty="0" err="1">
                <a:solidFill>
                  <a:srgbClr val="000000"/>
                </a:solidFill>
                <a:latin typeface="Calibri"/>
                <a:ea typeface="Calibri"/>
                <a:cs typeface="Calibri"/>
                <a:sym typeface="Calibri"/>
              </a:rPr>
              <a:t>Crear</a:t>
            </a:r>
            <a:r>
              <a:rPr lang="en-GB" sz="1400" dirty="0">
                <a:solidFill>
                  <a:srgbClr val="000000"/>
                </a:solidFill>
                <a:latin typeface="Calibri"/>
                <a:ea typeface="Calibri"/>
                <a:cs typeface="Calibri"/>
                <a:sym typeface="Calibri"/>
              </a:rPr>
              <a:t> un </a:t>
            </a:r>
            <a:r>
              <a:rPr lang="en-GB" sz="1400" dirty="0" err="1">
                <a:solidFill>
                  <a:srgbClr val="000000"/>
                </a:solidFill>
                <a:latin typeface="Calibri"/>
                <a:ea typeface="Calibri"/>
                <a:cs typeface="Calibri"/>
                <a:sym typeface="Calibri"/>
              </a:rPr>
              <a:t>espacio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donde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compartir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conectarse</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conocer</a:t>
            </a:r>
            <a:r>
              <a:rPr lang="en-GB" sz="1400" dirty="0">
                <a:solidFill>
                  <a:srgbClr val="000000"/>
                </a:solidFill>
                <a:latin typeface="Calibri"/>
                <a:ea typeface="Calibri"/>
                <a:cs typeface="Calibri"/>
                <a:sym typeface="Calibri"/>
              </a:rPr>
              <a:t> a personas </a:t>
            </a:r>
            <a:r>
              <a:rPr lang="en-GB" sz="1400" dirty="0" err="1">
                <a:solidFill>
                  <a:srgbClr val="000000"/>
                </a:solidFill>
                <a:latin typeface="Calibri"/>
                <a:ea typeface="Calibri"/>
                <a:cs typeface="Calibri"/>
                <a:sym typeface="Calibri"/>
              </a:rPr>
              <a:t>diferentes</a:t>
            </a:r>
            <a:r>
              <a:rPr lang="en-GB" sz="1400" dirty="0">
                <a:solidFill>
                  <a:srgbClr val="000000"/>
                </a:solidFill>
                <a:latin typeface="Calibri"/>
                <a:ea typeface="Calibri"/>
                <a:cs typeface="Calibri"/>
                <a:sym typeface="Calibri"/>
              </a:rPr>
              <a:t> con </a:t>
            </a:r>
            <a:r>
              <a:rPr lang="en-GB" sz="1400" dirty="0" err="1">
                <a:solidFill>
                  <a:srgbClr val="000000"/>
                </a:solidFill>
                <a:latin typeface="Calibri"/>
                <a:ea typeface="Calibri"/>
                <a:cs typeface="Calibri"/>
                <a:sym typeface="Calibri"/>
              </a:rPr>
              <a:t>valores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semejantes</a:t>
            </a:r>
            <a:r>
              <a:rPr lang="en-GB" sz="1400" dirty="0">
                <a:solidFill>
                  <a:srgbClr val="000000"/>
                </a:solidFill>
                <a:latin typeface="Calibri"/>
                <a:ea typeface="Calibri"/>
                <a:cs typeface="Calibri"/>
                <a:sym typeface="Calibri"/>
              </a:rPr>
              <a:t>.</a:t>
            </a:r>
          </a:p>
          <a:p>
            <a:pPr lvl="0" algn="just">
              <a:lnSpc>
                <a:spcPct val="100000"/>
              </a:lnSpc>
              <a:spcBef>
                <a:spcPts val="0"/>
              </a:spcBef>
              <a:spcAft>
                <a:spcPts val="0"/>
              </a:spcAft>
              <a:buNone/>
            </a:pPr>
            <a:endParaRPr sz="1400" dirty="0">
              <a:solidFill>
                <a:srgbClr val="000000"/>
              </a:solidFill>
              <a:latin typeface="Calibri"/>
              <a:ea typeface="Calibri"/>
              <a:cs typeface="Calibri"/>
              <a:sym typeface="Calibri"/>
            </a:endParaRPr>
          </a:p>
          <a:p>
            <a:pPr marL="457200" lvl="0" indent="-317500" algn="just" rtl="0">
              <a:lnSpc>
                <a:spcPct val="100000"/>
              </a:lnSpc>
              <a:spcBef>
                <a:spcPts val="0"/>
              </a:spcBef>
              <a:spcAft>
                <a:spcPts val="0"/>
              </a:spcAft>
              <a:buClr>
                <a:srgbClr val="000000"/>
              </a:buClr>
              <a:buSzPct val="100000"/>
              <a:buChar char="●"/>
            </a:pPr>
            <a:r>
              <a:rPr lang="en-GB" sz="1400" dirty="0" err="1">
                <a:solidFill>
                  <a:srgbClr val="000000"/>
                </a:solidFill>
                <a:latin typeface="Calibri"/>
                <a:ea typeface="Calibri"/>
                <a:cs typeface="Calibri"/>
                <a:sym typeface="Calibri"/>
              </a:rPr>
              <a:t>Voluntariado</a:t>
            </a:r>
            <a:r>
              <a:rPr lang="en-GB" sz="1400" dirty="0">
                <a:solidFill>
                  <a:srgbClr val="000000"/>
                </a:solidFill>
                <a:latin typeface="Calibri"/>
                <a:ea typeface="Calibri"/>
                <a:cs typeface="Calibri"/>
                <a:sym typeface="Calibri"/>
              </a:rPr>
              <a:t>: Las personas </a:t>
            </a:r>
            <a:r>
              <a:rPr lang="en-GB" sz="1400" dirty="0" err="1">
                <a:solidFill>
                  <a:srgbClr val="000000"/>
                </a:solidFill>
                <a:latin typeface="Calibri"/>
                <a:ea typeface="Calibri"/>
                <a:cs typeface="Calibri"/>
                <a:sym typeface="Calibri"/>
              </a:rPr>
              <a:t>pueden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ofrecer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habilidades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los </a:t>
            </a:r>
            <a:r>
              <a:rPr lang="en-GB" sz="1400" dirty="0" err="1">
                <a:solidFill>
                  <a:srgbClr val="000000"/>
                </a:solidFill>
                <a:latin typeface="Calibri"/>
                <a:ea typeface="Calibri"/>
                <a:cs typeface="Calibri"/>
                <a:sym typeface="Calibri"/>
              </a:rPr>
              <a:t>proyectos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necesiten</a:t>
            </a:r>
            <a:r>
              <a:rPr lang="en-GB" sz="1400" dirty="0">
                <a:solidFill>
                  <a:srgbClr val="000000"/>
                </a:solidFill>
                <a:latin typeface="Calibri"/>
                <a:ea typeface="Calibri"/>
                <a:cs typeface="Calibri"/>
                <a:sym typeface="Calibri"/>
              </a:rPr>
              <a:t> o a </a:t>
            </a:r>
            <a:r>
              <a:rPr lang="en-GB" sz="1400" dirty="0" err="1">
                <a:solidFill>
                  <a:srgbClr val="000000"/>
                </a:solidFill>
                <a:latin typeface="Calibri"/>
                <a:ea typeface="Calibri"/>
                <a:cs typeface="Calibri"/>
                <a:sym typeface="Calibri"/>
              </a:rPr>
              <a:t>otras</a:t>
            </a:r>
            <a:r>
              <a:rPr lang="en-GB" sz="1400" dirty="0">
                <a:solidFill>
                  <a:srgbClr val="000000"/>
                </a:solidFill>
                <a:latin typeface="Calibri"/>
                <a:ea typeface="Calibri"/>
                <a:cs typeface="Calibri"/>
                <a:sym typeface="Calibri"/>
              </a:rPr>
              <a:t> personas/</a:t>
            </a:r>
            <a:r>
              <a:rPr lang="en-GB" sz="1400" dirty="0" err="1">
                <a:solidFill>
                  <a:srgbClr val="000000"/>
                </a:solidFill>
                <a:latin typeface="Calibri"/>
                <a:ea typeface="Calibri"/>
                <a:cs typeface="Calibri"/>
                <a:sym typeface="Calibri"/>
              </a:rPr>
              <a:t>organizaciones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asistan</a:t>
            </a:r>
            <a:r>
              <a:rPr lang="en-GB" sz="1400" dirty="0">
                <a:solidFill>
                  <a:srgbClr val="000000"/>
                </a:solidFill>
                <a:latin typeface="Calibri"/>
                <a:ea typeface="Calibri"/>
                <a:cs typeface="Calibri"/>
                <a:sym typeface="Calibri"/>
              </a:rPr>
              <a:t> al </a:t>
            </a:r>
            <a:r>
              <a:rPr lang="en-GB" sz="1400" dirty="0" err="1">
                <a:solidFill>
                  <a:srgbClr val="000000"/>
                </a:solidFill>
                <a:latin typeface="Calibri"/>
                <a:ea typeface="Calibri"/>
                <a:cs typeface="Calibri"/>
                <a:sym typeface="Calibri"/>
              </a:rPr>
              <a:t>evento</a:t>
            </a:r>
            <a:r>
              <a:rPr lang="en-GB" sz="1400" dirty="0">
                <a:solidFill>
                  <a:srgbClr val="000000"/>
                </a:solidFill>
                <a:latin typeface="Calibri"/>
                <a:ea typeface="Calibri"/>
                <a:cs typeface="Calibri"/>
                <a:sym typeface="Calibri"/>
              </a:rPr>
              <a:t>.</a:t>
            </a:r>
          </a:p>
          <a:p>
            <a:pPr lvl="0" algn="just" rtl="0">
              <a:lnSpc>
                <a:spcPct val="100000"/>
              </a:lnSpc>
              <a:spcBef>
                <a:spcPts val="0"/>
              </a:spcBef>
              <a:spcAft>
                <a:spcPts val="0"/>
              </a:spcAft>
              <a:buNone/>
            </a:pPr>
            <a:endParaRPr sz="1400" dirty="0">
              <a:solidFill>
                <a:srgbClr val="000000"/>
              </a:solidFill>
              <a:latin typeface="Calibri"/>
              <a:ea typeface="Calibri"/>
              <a:cs typeface="Calibri"/>
              <a:sym typeface="Calibri"/>
            </a:endParaRPr>
          </a:p>
          <a:p>
            <a:pPr marL="457200" lvl="0" indent="-317500" algn="just">
              <a:lnSpc>
                <a:spcPct val="100000"/>
              </a:lnSpc>
              <a:spcBef>
                <a:spcPts val="0"/>
              </a:spcBef>
              <a:spcAft>
                <a:spcPts val="0"/>
              </a:spcAft>
              <a:buClr>
                <a:srgbClr val="000000"/>
              </a:buClr>
              <a:buSzPct val="100000"/>
              <a:buChar char="●"/>
            </a:pPr>
            <a:r>
              <a:rPr lang="en-GB" sz="1400" dirty="0">
                <a:solidFill>
                  <a:srgbClr val="000000"/>
                </a:solidFill>
                <a:latin typeface="Calibri"/>
                <a:ea typeface="Calibri"/>
                <a:cs typeface="Calibri"/>
                <a:sym typeface="Calibri"/>
              </a:rPr>
              <a:t>Networking: </a:t>
            </a:r>
            <a:r>
              <a:rPr lang="en-GB" sz="1400" dirty="0" err="1">
                <a:solidFill>
                  <a:srgbClr val="000000"/>
                </a:solidFill>
                <a:latin typeface="Calibri"/>
                <a:ea typeface="Calibri"/>
                <a:cs typeface="Calibri"/>
                <a:sym typeface="Calibri"/>
              </a:rPr>
              <a:t>Oportunidad</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surjan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nuevas</a:t>
            </a:r>
            <a:r>
              <a:rPr lang="en-GB" sz="1400" dirty="0">
                <a:solidFill>
                  <a:srgbClr val="000000"/>
                </a:solidFill>
                <a:latin typeface="Calibri"/>
                <a:ea typeface="Calibri"/>
                <a:cs typeface="Calibri"/>
                <a:sym typeface="Calibri"/>
              </a:rPr>
              <a:t> ideas, </a:t>
            </a:r>
            <a:r>
              <a:rPr lang="en-GB" sz="1400" dirty="0" err="1">
                <a:solidFill>
                  <a:srgbClr val="000000"/>
                </a:solidFill>
                <a:latin typeface="Calibri"/>
                <a:ea typeface="Calibri"/>
                <a:cs typeface="Calibri"/>
                <a:sym typeface="Calibri"/>
              </a:rPr>
              <a:t>nuevos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proyectos</a:t>
            </a:r>
            <a:r>
              <a:rPr lang="en-GB" sz="1400" dirty="0">
                <a:solidFill>
                  <a:srgbClr val="000000"/>
                </a:solidFill>
                <a:latin typeface="Calibri"/>
                <a:ea typeface="Calibri"/>
                <a:cs typeface="Calibri"/>
                <a:sym typeface="Calibri"/>
              </a:rPr>
              <a:t>.</a:t>
            </a:r>
          </a:p>
          <a:p>
            <a:pPr lvl="0" algn="just" rtl="0">
              <a:lnSpc>
                <a:spcPct val="100000"/>
              </a:lnSpc>
              <a:spcBef>
                <a:spcPts val="0"/>
              </a:spcBef>
              <a:spcAft>
                <a:spcPts val="0"/>
              </a:spcAft>
              <a:buNone/>
            </a:pPr>
            <a:endParaRPr sz="1400" dirty="0">
              <a:solidFill>
                <a:srgbClr val="000000"/>
              </a:solidFill>
              <a:latin typeface="Calibri"/>
              <a:ea typeface="Calibri"/>
              <a:cs typeface="Calibri"/>
              <a:sym typeface="Calibri"/>
            </a:endParaRPr>
          </a:p>
          <a:p>
            <a:pPr marL="457200" lvl="0" indent="-317500" algn="just">
              <a:lnSpc>
                <a:spcPct val="100000"/>
              </a:lnSpc>
              <a:spcBef>
                <a:spcPts val="0"/>
              </a:spcBef>
              <a:spcAft>
                <a:spcPts val="0"/>
              </a:spcAft>
              <a:buClr>
                <a:srgbClr val="000000"/>
              </a:buClr>
              <a:buSzPct val="100000"/>
              <a:buChar char="●"/>
            </a:pPr>
            <a:r>
              <a:rPr lang="en-GB" sz="1400" dirty="0" err="1">
                <a:solidFill>
                  <a:srgbClr val="000000"/>
                </a:solidFill>
                <a:latin typeface="Calibri"/>
                <a:ea typeface="Calibri"/>
                <a:cs typeface="Calibri"/>
                <a:sym typeface="Calibri"/>
              </a:rPr>
              <a:t>Tener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influencia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directa</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colectiva</a:t>
            </a:r>
            <a:r>
              <a:rPr lang="en-GB" sz="1400" dirty="0">
                <a:solidFill>
                  <a:srgbClr val="000000"/>
                </a:solidFill>
                <a:latin typeface="Calibri"/>
                <a:ea typeface="Calibri"/>
                <a:cs typeface="Calibri"/>
                <a:sym typeface="Calibri"/>
              </a:rPr>
              <a:t> en </a:t>
            </a:r>
            <a:r>
              <a:rPr lang="en-GB" sz="1400" dirty="0" err="1">
                <a:solidFill>
                  <a:srgbClr val="000000"/>
                </a:solidFill>
                <a:latin typeface="Calibri"/>
                <a:ea typeface="Calibri"/>
                <a:cs typeface="Calibri"/>
                <a:sym typeface="Calibri"/>
              </a:rPr>
              <a:t>cual</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mejor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quien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tiene</a:t>
            </a:r>
            <a:r>
              <a:rPr lang="en-GB" sz="1400" dirty="0">
                <a:solidFill>
                  <a:srgbClr val="000000"/>
                </a:solidFill>
                <a:latin typeface="Calibri"/>
                <a:ea typeface="Calibri"/>
                <a:cs typeface="Calibri"/>
                <a:sym typeface="Calibri"/>
              </a:rPr>
              <a:t> la mayor </a:t>
            </a:r>
            <a:r>
              <a:rPr lang="en-GB" sz="1400" dirty="0" err="1">
                <a:solidFill>
                  <a:srgbClr val="000000"/>
                </a:solidFill>
                <a:latin typeface="Calibri"/>
                <a:ea typeface="Calibri"/>
                <a:cs typeface="Calibri"/>
                <a:sym typeface="Calibri"/>
              </a:rPr>
              <a:t>necesidad</a:t>
            </a:r>
            <a:r>
              <a:rPr lang="en-GB" sz="1400" dirty="0">
                <a:solidFill>
                  <a:srgbClr val="000000"/>
                </a:solidFill>
                <a:latin typeface="Calibri"/>
                <a:ea typeface="Calibri"/>
                <a:cs typeface="Calibri"/>
                <a:sym typeface="Calibri"/>
              </a:rPr>
              <a:t>. </a:t>
            </a:r>
          </a:p>
          <a:p>
            <a:pPr lvl="0" algn="just" rtl="0">
              <a:lnSpc>
                <a:spcPct val="100000"/>
              </a:lnSpc>
              <a:spcBef>
                <a:spcPts val="0"/>
              </a:spcBef>
              <a:spcAft>
                <a:spcPts val="0"/>
              </a:spcAft>
              <a:buNone/>
            </a:pPr>
            <a:endParaRPr sz="1400" dirty="0">
              <a:solidFill>
                <a:srgbClr val="000000"/>
              </a:solidFill>
              <a:latin typeface="Calibri"/>
              <a:ea typeface="Calibri"/>
              <a:cs typeface="Calibri"/>
              <a:sym typeface="Calibri"/>
            </a:endParaRPr>
          </a:p>
          <a:p>
            <a:pPr marL="457200" lvl="0" indent="-317500" algn="just">
              <a:lnSpc>
                <a:spcPct val="100000"/>
              </a:lnSpc>
              <a:spcBef>
                <a:spcPts val="0"/>
              </a:spcBef>
              <a:spcAft>
                <a:spcPts val="0"/>
              </a:spcAft>
              <a:buClr>
                <a:srgbClr val="000000"/>
              </a:buClr>
              <a:buSzPct val="100000"/>
              <a:buChar char="●"/>
            </a:pPr>
            <a:r>
              <a:rPr lang="en-GB" sz="1400" dirty="0">
                <a:solidFill>
                  <a:srgbClr val="000000"/>
                </a:solidFill>
                <a:latin typeface="Calibri"/>
                <a:ea typeface="Calibri"/>
                <a:cs typeface="Calibri"/>
                <a:sym typeface="Calibri"/>
              </a:rPr>
              <a:t>Mayor </a:t>
            </a:r>
            <a:r>
              <a:rPr lang="en-GB" sz="1400" dirty="0" err="1">
                <a:solidFill>
                  <a:srgbClr val="000000"/>
                </a:solidFill>
                <a:latin typeface="Calibri"/>
                <a:ea typeface="Calibri"/>
                <a:cs typeface="Calibri"/>
                <a:sym typeface="Calibri"/>
              </a:rPr>
              <a:t>sentido</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comunidad</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Todos</a:t>
            </a:r>
            <a:r>
              <a:rPr lang="en-GB" sz="1400" dirty="0">
                <a:solidFill>
                  <a:srgbClr val="000000"/>
                </a:solidFill>
                <a:latin typeface="Calibri"/>
                <a:ea typeface="Calibri"/>
                <a:cs typeface="Calibri"/>
                <a:sym typeface="Calibri"/>
              </a:rPr>
              <a:t> son </a:t>
            </a:r>
            <a:r>
              <a:rPr lang="en-GB" sz="1400" dirty="0" err="1">
                <a:solidFill>
                  <a:srgbClr val="000000"/>
                </a:solidFill>
                <a:latin typeface="Calibri"/>
                <a:ea typeface="Calibri"/>
                <a:cs typeface="Calibri"/>
                <a:sym typeface="Calibri"/>
              </a:rPr>
              <a:t>bienvenidos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a:t>
            </a:r>
            <a:r>
              <a:rPr lang="en-GB" sz="1400" dirty="0">
                <a:solidFill>
                  <a:srgbClr val="000000"/>
                </a:solidFill>
                <a:latin typeface="Calibri"/>
                <a:ea typeface="Calibri"/>
                <a:cs typeface="Calibri"/>
                <a:sym typeface="Calibri"/>
              </a:rPr>
              <a:t> un </a:t>
            </a:r>
            <a:r>
              <a:rPr lang="en-GB" sz="1400" dirty="0" err="1">
                <a:solidFill>
                  <a:srgbClr val="000000"/>
                </a:solidFill>
                <a:latin typeface="Calibri"/>
                <a:ea typeface="Calibri"/>
                <a:cs typeface="Calibri"/>
                <a:sym typeface="Calibri"/>
              </a:rPr>
              <a:t>espacio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seguro</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compartir</a:t>
            </a:r>
            <a:r>
              <a:rPr lang="en-GB" sz="1400" dirty="0">
                <a:solidFill>
                  <a:srgbClr val="000000"/>
                </a:solidFill>
                <a:latin typeface="Calibri"/>
                <a:ea typeface="Calibri"/>
                <a:cs typeface="Calibri"/>
                <a:sym typeface="Calibri"/>
              </a:rPr>
              <a:t>, la </a:t>
            </a:r>
            <a:r>
              <a:rPr lang="en-GB" sz="1400" dirty="0" err="1">
                <a:solidFill>
                  <a:srgbClr val="000000"/>
                </a:solidFill>
                <a:latin typeface="Calibri"/>
                <a:ea typeface="Calibri"/>
                <a:cs typeface="Calibri"/>
                <a:sym typeface="Calibri"/>
              </a:rPr>
              <a:t>diversidad</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celebrada</a:t>
            </a:r>
            <a:r>
              <a:rPr lang="en-GB" sz="1400" dirty="0">
                <a:solidFill>
                  <a:srgbClr val="000000"/>
                </a:solidFill>
                <a:latin typeface="Calibri"/>
                <a:ea typeface="Calibri"/>
                <a:cs typeface="Calibri"/>
                <a:sym typeface="Calibri"/>
              </a:rPr>
              <a:t>!</a:t>
            </a:r>
          </a:p>
          <a:p>
            <a:pPr lvl="0" algn="just">
              <a:lnSpc>
                <a:spcPct val="100000"/>
              </a:lnSpc>
              <a:spcBef>
                <a:spcPts val="0"/>
              </a:spcBef>
              <a:spcAft>
                <a:spcPts val="0"/>
              </a:spcAft>
              <a:buClr>
                <a:schemeClr val="dk1"/>
              </a:buClr>
              <a:buSzPct val="100000"/>
              <a:buFont typeface="Arial"/>
              <a:buNone/>
            </a:pPr>
            <a:endParaRPr sz="1100" u="sng" dirty="0">
              <a:solidFill>
                <a:schemeClr val="dk1"/>
              </a:solidFill>
              <a:latin typeface="Calibri"/>
              <a:ea typeface="Calibri"/>
              <a:cs typeface="Calibri"/>
              <a:sym typeface="Calibri"/>
            </a:endParaRPr>
          </a:p>
          <a:p>
            <a:pPr lvl="0">
              <a:spcBef>
                <a:spcPts val="0"/>
              </a:spcBef>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sz="2800" dirty="0">
                <a:solidFill>
                  <a:schemeClr val="dk1"/>
                </a:solidFill>
              </a:rPr>
              <a:t>¿</a:t>
            </a:r>
            <a:r>
              <a:rPr lang="en-GB" sz="2800" dirty="0" err="1">
                <a:solidFill>
                  <a:schemeClr val="dk1"/>
                </a:solidFill>
              </a:rPr>
              <a:t>Cómo</a:t>
            </a:r>
            <a:r>
              <a:rPr lang="en-GB" sz="2800" dirty="0">
                <a:solidFill>
                  <a:schemeClr val="dk1"/>
                </a:solidFill>
              </a:rPr>
              <a:t> </a:t>
            </a:r>
            <a:r>
              <a:rPr lang="en-GB" sz="2800" dirty="0" err="1">
                <a:solidFill>
                  <a:schemeClr val="dk1"/>
                </a:solidFill>
              </a:rPr>
              <a:t>funciona</a:t>
            </a:r>
            <a:r>
              <a:rPr lang="en-GB" sz="2800" dirty="0">
                <a:solidFill>
                  <a:schemeClr val="dk1"/>
                </a:solidFill>
              </a:rPr>
              <a:t>?</a:t>
            </a:r>
          </a:p>
        </p:txBody>
      </p:sp>
      <p:sp>
        <p:nvSpPr>
          <p:cNvPr id="91" name="Shape 91"/>
          <p:cNvSpPr txBox="1">
            <a:spLocks noGrp="1"/>
          </p:cNvSpPr>
          <p:nvPr>
            <p:ph type="body" idx="1"/>
          </p:nvPr>
        </p:nvSpPr>
        <p:spPr>
          <a:xfrm>
            <a:off x="245750" y="901650"/>
            <a:ext cx="8520600" cy="3340200"/>
          </a:xfrm>
          <a:prstGeom prst="rect">
            <a:avLst/>
          </a:prstGeom>
        </p:spPr>
        <p:txBody>
          <a:bodyPr lIns="91425" tIns="91425" rIns="91425" bIns="91425" anchor="t" anchorCtr="0">
            <a:noAutofit/>
          </a:bodyPr>
          <a:lstStyle/>
          <a:p>
            <a:pPr lvl="0" algn="just">
              <a:lnSpc>
                <a:spcPct val="100000"/>
              </a:lnSpc>
              <a:spcBef>
                <a:spcPts val="0"/>
              </a:spcBef>
              <a:spcAft>
                <a:spcPts val="0"/>
              </a:spcAft>
              <a:buClr>
                <a:schemeClr val="dk1"/>
              </a:buClr>
              <a:buSzPct val="78571"/>
              <a:buFont typeface="Arial"/>
              <a:buNone/>
            </a:pPr>
            <a:r>
              <a:rPr lang="en-GB" sz="1400" dirty="0">
                <a:solidFill>
                  <a:srgbClr val="000000"/>
                </a:solidFill>
                <a:latin typeface="Calibri"/>
                <a:ea typeface="Calibri"/>
                <a:cs typeface="Calibri"/>
                <a:sym typeface="Calibri"/>
              </a:rPr>
              <a:t>Se </a:t>
            </a:r>
            <a:r>
              <a:rPr lang="en-GB" sz="1400" dirty="0" err="1">
                <a:solidFill>
                  <a:srgbClr val="000000"/>
                </a:solidFill>
                <a:latin typeface="Calibri"/>
                <a:ea typeface="Calibri"/>
                <a:cs typeface="Calibri"/>
                <a:sym typeface="Calibri"/>
              </a:rPr>
              <a:t>organiza</a:t>
            </a:r>
            <a:r>
              <a:rPr lang="en-GB" sz="1400" dirty="0">
                <a:solidFill>
                  <a:srgbClr val="000000"/>
                </a:solidFill>
                <a:latin typeface="Calibri"/>
                <a:ea typeface="Calibri"/>
                <a:cs typeface="Calibri"/>
                <a:sym typeface="Calibri"/>
              </a:rPr>
              <a:t> un </a:t>
            </a:r>
            <a:r>
              <a:rPr lang="en-GB" sz="1400" dirty="0" err="1">
                <a:solidFill>
                  <a:srgbClr val="000000"/>
                </a:solidFill>
                <a:latin typeface="Calibri"/>
                <a:ea typeface="Calibri"/>
                <a:cs typeface="Calibri"/>
                <a:sym typeface="Calibri"/>
              </a:rPr>
              <a:t>evento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consiste</a:t>
            </a:r>
            <a:r>
              <a:rPr lang="en-GB" sz="1400" dirty="0">
                <a:solidFill>
                  <a:srgbClr val="000000"/>
                </a:solidFill>
                <a:latin typeface="Calibri"/>
                <a:ea typeface="Calibri"/>
                <a:cs typeface="Calibri"/>
                <a:sym typeface="Calibri"/>
              </a:rPr>
              <a:t> en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cena</a:t>
            </a:r>
            <a:r>
              <a:rPr lang="en-GB" sz="1400" dirty="0">
                <a:solidFill>
                  <a:srgbClr val="000000"/>
                </a:solidFill>
                <a:latin typeface="Calibri"/>
                <a:ea typeface="Calibri"/>
                <a:cs typeface="Calibri"/>
                <a:sym typeface="Calibri"/>
              </a:rPr>
              <a:t>, se </a:t>
            </a:r>
            <a:r>
              <a:rPr lang="en-GB" sz="1400" dirty="0" err="1">
                <a:solidFill>
                  <a:srgbClr val="000000"/>
                </a:solidFill>
                <a:latin typeface="Calibri"/>
                <a:ea typeface="Calibri"/>
                <a:cs typeface="Calibri"/>
                <a:sym typeface="Calibri"/>
              </a:rPr>
              <a:t>ofrece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sopa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muy</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rica</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durante</a:t>
            </a:r>
            <a:r>
              <a:rPr lang="en-GB" sz="1400" dirty="0">
                <a:solidFill>
                  <a:srgbClr val="000000"/>
                </a:solidFill>
                <a:latin typeface="Calibri"/>
                <a:ea typeface="Calibri"/>
                <a:cs typeface="Calibri"/>
                <a:sym typeface="Calibri"/>
              </a:rPr>
              <a:t> la </a:t>
            </a:r>
            <a:r>
              <a:rPr lang="en-GB" sz="1400" dirty="0" err="1">
                <a:solidFill>
                  <a:srgbClr val="000000"/>
                </a:solidFill>
                <a:latin typeface="Calibri"/>
                <a:ea typeface="Calibri"/>
                <a:cs typeface="Calibri"/>
                <a:sym typeface="Calibri"/>
              </a:rPr>
              <a:t>cena</a:t>
            </a:r>
            <a:r>
              <a:rPr lang="en-GB" sz="1400" dirty="0">
                <a:solidFill>
                  <a:srgbClr val="000000"/>
                </a:solidFill>
                <a:latin typeface="Calibri"/>
                <a:ea typeface="Calibri"/>
                <a:cs typeface="Calibri"/>
                <a:sym typeface="Calibri"/>
              </a:rPr>
              <a:t> se </a:t>
            </a:r>
            <a:r>
              <a:rPr lang="en-GB" sz="1400" dirty="0" err="1">
                <a:solidFill>
                  <a:srgbClr val="000000"/>
                </a:solidFill>
                <a:latin typeface="Calibri"/>
                <a:ea typeface="Calibri"/>
                <a:cs typeface="Calibri"/>
                <a:sym typeface="Calibri"/>
              </a:rPr>
              <a:t>presentan</a:t>
            </a:r>
            <a:r>
              <a:rPr lang="en-GB" sz="1400" dirty="0">
                <a:solidFill>
                  <a:srgbClr val="000000"/>
                </a:solidFill>
                <a:latin typeface="Calibri"/>
                <a:ea typeface="Calibri"/>
                <a:cs typeface="Calibri"/>
                <a:sym typeface="Calibri"/>
              </a:rPr>
              <a:t> 4 </a:t>
            </a:r>
            <a:r>
              <a:rPr lang="en-GB" sz="1400" dirty="0" err="1">
                <a:solidFill>
                  <a:srgbClr val="000000"/>
                </a:solidFill>
                <a:latin typeface="Calibri"/>
                <a:ea typeface="Calibri"/>
                <a:cs typeface="Calibri"/>
                <a:sym typeface="Calibri"/>
              </a:rPr>
              <a:t>proyectos</a:t>
            </a:r>
            <a:r>
              <a:rPr lang="en-GB" sz="1400" dirty="0">
                <a:solidFill>
                  <a:srgbClr val="000000"/>
                </a:solidFill>
                <a:latin typeface="Calibri"/>
                <a:ea typeface="Calibri"/>
                <a:cs typeface="Calibri"/>
                <a:sym typeface="Calibri"/>
              </a:rPr>
              <a:t> locales,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previamente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han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sido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seleccionados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por</a:t>
            </a:r>
            <a:r>
              <a:rPr lang="en-GB" sz="1400" dirty="0">
                <a:solidFill>
                  <a:srgbClr val="000000"/>
                </a:solidFill>
                <a:latin typeface="Calibri"/>
                <a:ea typeface="Calibri"/>
                <a:cs typeface="Calibri"/>
                <a:sym typeface="Calibri"/>
              </a:rPr>
              <a:t> un </a:t>
            </a:r>
            <a:r>
              <a:rPr lang="en-GB" sz="1400" dirty="0" err="1">
                <a:solidFill>
                  <a:srgbClr val="000000"/>
                </a:solidFill>
                <a:latin typeface="Calibri"/>
                <a:ea typeface="Calibri"/>
                <a:cs typeface="Calibri"/>
                <a:sym typeface="Calibri"/>
              </a:rPr>
              <a:t>comité</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evaluador</a:t>
            </a:r>
            <a:r>
              <a:rPr lang="en-GB" sz="1400" dirty="0">
                <a:solidFill>
                  <a:srgbClr val="000000"/>
                </a:solidFill>
                <a:latin typeface="Calibri"/>
                <a:ea typeface="Calibri"/>
                <a:cs typeface="Calibri"/>
                <a:sym typeface="Calibri"/>
              </a:rPr>
              <a:t>.</a:t>
            </a:r>
          </a:p>
          <a:p>
            <a:pPr lvl="0" algn="just">
              <a:lnSpc>
                <a:spcPct val="100000"/>
              </a:lnSpc>
              <a:spcBef>
                <a:spcPts val="0"/>
              </a:spcBef>
              <a:spcAft>
                <a:spcPts val="0"/>
              </a:spcAft>
              <a:buClr>
                <a:schemeClr val="dk1"/>
              </a:buClr>
              <a:buSzPct val="78571"/>
              <a:buFont typeface="Arial"/>
              <a:buNone/>
            </a:pPr>
            <a:r>
              <a:rPr lang="en-GB" sz="1400" dirty="0" err="1">
                <a:solidFill>
                  <a:srgbClr val="000000"/>
                </a:solidFill>
                <a:latin typeface="Calibri"/>
                <a:ea typeface="Calibri"/>
                <a:cs typeface="Calibri"/>
                <a:sym typeface="Calibri"/>
              </a:rPr>
              <a:t>Cada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expone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su</a:t>
            </a:r>
            <a:r>
              <a:rPr lang="en-GB" sz="1400" dirty="0">
                <a:solidFill>
                  <a:srgbClr val="000000"/>
                </a:solidFill>
                <a:latin typeface="Calibri"/>
                <a:ea typeface="Calibri"/>
                <a:cs typeface="Calibri"/>
                <a:sym typeface="Calibri"/>
              </a:rPr>
              <a:t> idea </a:t>
            </a:r>
            <a:r>
              <a:rPr lang="en-GB" sz="1400" dirty="0" err="1">
                <a:solidFill>
                  <a:srgbClr val="000000"/>
                </a:solidFill>
                <a:latin typeface="Calibri"/>
                <a:ea typeface="Calibri"/>
                <a:cs typeface="Calibri"/>
                <a:sym typeface="Calibri"/>
              </a:rPr>
              <a:t>durante</a:t>
            </a:r>
            <a:r>
              <a:rPr lang="en-GB" sz="1400" dirty="0">
                <a:solidFill>
                  <a:srgbClr val="000000"/>
                </a:solidFill>
                <a:latin typeface="Calibri"/>
                <a:ea typeface="Calibri"/>
                <a:cs typeface="Calibri"/>
                <a:sym typeface="Calibri"/>
              </a:rPr>
              <a:t> 3 </a:t>
            </a:r>
            <a:r>
              <a:rPr lang="en-GB" sz="1400" dirty="0" err="1">
                <a:solidFill>
                  <a:srgbClr val="000000"/>
                </a:solidFill>
                <a:latin typeface="Calibri"/>
                <a:ea typeface="Calibri"/>
                <a:cs typeface="Calibri"/>
                <a:sym typeface="Calibri"/>
              </a:rPr>
              <a:t>minutos</a:t>
            </a:r>
            <a:r>
              <a:rPr lang="en-GB" sz="1400" dirty="0">
                <a:solidFill>
                  <a:srgbClr val="000000"/>
                </a:solidFill>
                <a:latin typeface="Calibri"/>
                <a:ea typeface="Calibri"/>
                <a:cs typeface="Calibri"/>
                <a:sym typeface="Calibri"/>
              </a:rPr>
              <a:t>.</a:t>
            </a:r>
          </a:p>
          <a:p>
            <a:pPr lvl="0" algn="just">
              <a:lnSpc>
                <a:spcPct val="100000"/>
              </a:lnSpc>
              <a:spcBef>
                <a:spcPts val="0"/>
              </a:spcBef>
              <a:spcAft>
                <a:spcPts val="0"/>
              </a:spcAft>
              <a:buClr>
                <a:schemeClr val="dk1"/>
              </a:buClr>
              <a:buSzPct val="78571"/>
              <a:buFont typeface="Arial"/>
              <a:buNone/>
            </a:pPr>
            <a:r>
              <a:rPr lang="en-GB" sz="1400" dirty="0">
                <a:solidFill>
                  <a:srgbClr val="000000"/>
                </a:solidFill>
                <a:latin typeface="Calibri"/>
                <a:ea typeface="Calibri"/>
                <a:cs typeface="Calibri"/>
                <a:sym typeface="Calibri"/>
              </a:rPr>
              <a:t>El </a:t>
            </a:r>
            <a:r>
              <a:rPr lang="en-GB" sz="1400" dirty="0" err="1">
                <a:solidFill>
                  <a:srgbClr val="000000"/>
                </a:solidFill>
                <a:latin typeface="Calibri"/>
                <a:ea typeface="Calibri"/>
                <a:cs typeface="Calibri"/>
                <a:sym typeface="Calibri"/>
              </a:rPr>
              <a:t>público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pagará</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por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su</a:t>
            </a:r>
            <a:r>
              <a:rPr lang="en-GB" sz="1400" dirty="0">
                <a:solidFill>
                  <a:srgbClr val="000000"/>
                </a:solidFill>
                <a:latin typeface="Calibri"/>
                <a:ea typeface="Calibri"/>
                <a:cs typeface="Calibri"/>
                <a:sym typeface="Calibri"/>
              </a:rPr>
              <a:t> entrada 5€ </a:t>
            </a:r>
            <a:r>
              <a:rPr lang="en-GB" sz="1400" dirty="0" err="1">
                <a:solidFill>
                  <a:srgbClr val="000000"/>
                </a:solidFill>
                <a:latin typeface="Calibri"/>
                <a:ea typeface="Calibri"/>
                <a:cs typeface="Calibri"/>
                <a:sym typeface="Calibri"/>
              </a:rPr>
              <a:t>además</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cenar</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conocer</a:t>
            </a:r>
            <a:r>
              <a:rPr lang="en-GB" sz="1400" dirty="0">
                <a:solidFill>
                  <a:srgbClr val="000000"/>
                </a:solidFill>
                <a:latin typeface="Calibri"/>
                <a:ea typeface="Calibri"/>
                <a:cs typeface="Calibri"/>
                <a:sym typeface="Calibri"/>
              </a:rPr>
              <a:t> a personas con un </a:t>
            </a:r>
            <a:r>
              <a:rPr lang="en-GB" sz="1400" dirty="0" err="1">
                <a:solidFill>
                  <a:srgbClr val="000000"/>
                </a:solidFill>
                <a:latin typeface="Calibri"/>
                <a:ea typeface="Calibri"/>
                <a:cs typeface="Calibri"/>
                <a:sym typeface="Calibri"/>
              </a:rPr>
              <a:t>inteŕes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común</a:t>
            </a:r>
            <a:r>
              <a:rPr lang="en-GB" sz="1400" dirty="0">
                <a:solidFill>
                  <a:srgbClr val="000000"/>
                </a:solidFill>
                <a:latin typeface="Calibri"/>
                <a:ea typeface="Calibri"/>
                <a:cs typeface="Calibri"/>
                <a:sym typeface="Calibri"/>
              </a:rPr>
              <a:t> en el </a:t>
            </a:r>
            <a:r>
              <a:rPr lang="en-GB" sz="1400" dirty="0" err="1">
                <a:solidFill>
                  <a:srgbClr val="000000"/>
                </a:solidFill>
                <a:latin typeface="Calibri"/>
                <a:ea typeface="Calibri"/>
                <a:cs typeface="Calibri"/>
                <a:sym typeface="Calibri"/>
              </a:rPr>
              <a:t>emprendimiento</a:t>
            </a:r>
            <a:r>
              <a:rPr lang="en-GB" sz="1400" dirty="0">
                <a:solidFill>
                  <a:srgbClr val="000000"/>
                </a:solidFill>
                <a:latin typeface="Calibri"/>
                <a:ea typeface="Calibri"/>
                <a:cs typeface="Calibri"/>
                <a:sym typeface="Calibri"/>
              </a:rPr>
              <a:t> social, </a:t>
            </a:r>
            <a:r>
              <a:rPr lang="en-GB" sz="1400" dirty="0" err="1">
                <a:solidFill>
                  <a:srgbClr val="000000"/>
                </a:solidFill>
                <a:latin typeface="Calibri"/>
                <a:ea typeface="Calibri"/>
                <a:cs typeface="Calibri"/>
                <a:sym typeface="Calibri"/>
              </a:rPr>
              <a:t>tiene</a:t>
            </a:r>
            <a:r>
              <a:rPr lang="en-GB" sz="1400" dirty="0">
                <a:solidFill>
                  <a:srgbClr val="000000"/>
                </a:solidFill>
                <a:latin typeface="Calibri"/>
                <a:ea typeface="Calibri"/>
                <a:cs typeface="Calibri"/>
                <a:sym typeface="Calibri"/>
              </a:rPr>
              <a:t> la </a:t>
            </a:r>
            <a:r>
              <a:rPr lang="en-GB" sz="1400" dirty="0" err="1">
                <a:solidFill>
                  <a:srgbClr val="000000"/>
                </a:solidFill>
                <a:latin typeface="Calibri"/>
                <a:ea typeface="Calibri"/>
                <a:cs typeface="Calibri"/>
                <a:sym typeface="Calibri"/>
              </a:rPr>
              <a:t>posibilidad</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dar</a:t>
            </a:r>
            <a:r>
              <a:rPr lang="en-GB" sz="1400" dirty="0">
                <a:solidFill>
                  <a:srgbClr val="000000"/>
                </a:solidFill>
                <a:latin typeface="Calibri"/>
                <a:ea typeface="Calibri"/>
                <a:cs typeface="Calibri"/>
                <a:sym typeface="Calibri"/>
              </a:rPr>
              <a:t> un 1 </a:t>
            </a:r>
            <a:r>
              <a:rPr lang="en-GB" sz="1400" dirty="0" err="1">
                <a:solidFill>
                  <a:srgbClr val="000000"/>
                </a:solidFill>
                <a:latin typeface="Calibri"/>
                <a:ea typeface="Calibri"/>
                <a:cs typeface="Calibri"/>
                <a:sym typeface="Calibri"/>
              </a:rPr>
              <a:t>voto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por</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su</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preferencia</a:t>
            </a:r>
            <a:r>
              <a:rPr lang="en-GB" sz="1400" dirty="0">
                <a:solidFill>
                  <a:srgbClr val="000000"/>
                </a:solidFill>
                <a:latin typeface="Calibri"/>
                <a:ea typeface="Calibri"/>
                <a:cs typeface="Calibri"/>
                <a:sym typeface="Calibri"/>
              </a:rPr>
              <a:t>.</a:t>
            </a:r>
          </a:p>
          <a:p>
            <a:pPr lvl="0" algn="just">
              <a:lnSpc>
                <a:spcPct val="100000"/>
              </a:lnSpc>
              <a:spcBef>
                <a:spcPts val="0"/>
              </a:spcBef>
              <a:spcAft>
                <a:spcPts val="0"/>
              </a:spcAft>
              <a:buClr>
                <a:schemeClr val="dk1"/>
              </a:buClr>
              <a:buSzPct val="78571"/>
              <a:buFont typeface="Arial"/>
              <a:buNone/>
            </a:pPr>
            <a:r>
              <a:rPr lang="en-GB" sz="1400" dirty="0">
                <a:solidFill>
                  <a:srgbClr val="000000"/>
                </a:solidFill>
                <a:latin typeface="Calibri"/>
                <a:ea typeface="Calibri"/>
                <a:cs typeface="Calibri"/>
                <a:sym typeface="Calibri"/>
              </a:rPr>
              <a:t>El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ganador</a:t>
            </a:r>
            <a:r>
              <a:rPr lang="en-GB" sz="1400" dirty="0">
                <a:solidFill>
                  <a:srgbClr val="000000"/>
                </a:solidFill>
                <a:latin typeface="Calibri"/>
                <a:ea typeface="Calibri"/>
                <a:cs typeface="Calibri"/>
                <a:sym typeface="Calibri"/>
              </a:rPr>
              <a:t> se </a:t>
            </a:r>
            <a:r>
              <a:rPr lang="en-GB" sz="1400" dirty="0" err="1">
                <a:solidFill>
                  <a:srgbClr val="000000"/>
                </a:solidFill>
                <a:latin typeface="Calibri"/>
                <a:ea typeface="Calibri"/>
                <a:cs typeface="Calibri"/>
                <a:sym typeface="Calibri"/>
              </a:rPr>
              <a:t>lleva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todo</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dinero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recolectado</a:t>
            </a:r>
            <a:r>
              <a:rPr lang="en-GB" sz="1400" dirty="0">
                <a:solidFill>
                  <a:srgbClr val="000000"/>
                </a:solidFill>
                <a:latin typeface="Calibri"/>
                <a:ea typeface="Calibri"/>
                <a:cs typeface="Calibri"/>
                <a:sym typeface="Calibri"/>
              </a:rPr>
              <a:t> en la </a:t>
            </a:r>
            <a:r>
              <a:rPr lang="en-GB" sz="1400" dirty="0" err="1">
                <a:solidFill>
                  <a:srgbClr val="000000"/>
                </a:solidFill>
                <a:latin typeface="Calibri"/>
                <a:ea typeface="Calibri"/>
                <a:cs typeface="Calibri"/>
                <a:sym typeface="Calibri"/>
              </a:rPr>
              <a:t>puerta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noche</a:t>
            </a:r>
            <a:r>
              <a:rPr lang="en-GB" sz="1400" dirty="0">
                <a:solidFill>
                  <a:srgbClr val="000000"/>
                </a:solidFill>
                <a:latin typeface="Calibri"/>
                <a:ea typeface="Calibri"/>
                <a:cs typeface="Calibri"/>
                <a:sym typeface="Calibri"/>
              </a:rPr>
              <a:t>, con el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puede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comenzar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su</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inmediato</a:t>
            </a:r>
            <a:r>
              <a:rPr lang="en-GB" sz="1400" dirty="0">
                <a:solidFill>
                  <a:srgbClr val="000000"/>
                </a:solidFill>
                <a:latin typeface="Calibri"/>
                <a:ea typeface="Calibri"/>
                <a:cs typeface="Calibri"/>
                <a:sym typeface="Calibri"/>
              </a:rPr>
              <a:t>. </a:t>
            </a:r>
          </a:p>
          <a:p>
            <a:pPr lvl="0" algn="just" rtl="0">
              <a:lnSpc>
                <a:spcPct val="100000"/>
              </a:lnSpc>
              <a:spcBef>
                <a:spcPts val="0"/>
              </a:spcBef>
              <a:spcAft>
                <a:spcPts val="0"/>
              </a:spcAft>
              <a:buClr>
                <a:schemeClr val="dk1"/>
              </a:buClr>
              <a:buSzPct val="78571"/>
              <a:buFont typeface="Arial"/>
              <a:buNone/>
            </a:pPr>
            <a:endParaRPr sz="1400" dirty="0">
              <a:solidFill>
                <a:srgbClr val="000000"/>
              </a:solidFill>
              <a:latin typeface="Calibri"/>
              <a:ea typeface="Calibri"/>
              <a:cs typeface="Calibri"/>
              <a:sym typeface="Calibri"/>
            </a:endParaRPr>
          </a:p>
          <a:p>
            <a:pPr lvl="0" algn="just" rtl="0">
              <a:lnSpc>
                <a:spcPct val="100000"/>
              </a:lnSpc>
              <a:spcBef>
                <a:spcPts val="0"/>
              </a:spcBef>
              <a:spcAft>
                <a:spcPts val="0"/>
              </a:spcAft>
              <a:buClr>
                <a:schemeClr val="dk1"/>
              </a:buClr>
              <a:buSzPct val="78571"/>
              <a:buFont typeface="Arial"/>
              <a:buNone/>
            </a:pPr>
            <a:r>
              <a:rPr lang="en-GB" sz="1400" dirty="0">
                <a:solidFill>
                  <a:srgbClr val="000000"/>
                </a:solidFill>
                <a:latin typeface="Calibri"/>
                <a:ea typeface="Calibri"/>
                <a:cs typeface="Calibri"/>
                <a:sym typeface="Calibri"/>
              </a:rPr>
              <a:t>La idea </a:t>
            </a:r>
            <a:r>
              <a:rPr lang="en-GB" sz="1400" dirty="0" err="1">
                <a:solidFill>
                  <a:srgbClr val="000000"/>
                </a:solidFill>
                <a:latin typeface="Calibri"/>
                <a:ea typeface="Calibri"/>
                <a:cs typeface="Calibri"/>
                <a:sym typeface="Calibri"/>
              </a:rPr>
              <a:t>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las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Sopas</a:t>
            </a:r>
            <a:r>
              <a:rPr lang="en-GB" sz="1400" dirty="0">
                <a:solidFill>
                  <a:srgbClr val="000000"/>
                </a:solidFill>
                <a:latin typeface="Calibri"/>
                <a:ea typeface="Calibri"/>
                <a:cs typeface="Calibri"/>
                <a:sym typeface="Calibri"/>
              </a:rPr>
              <a:t> se </a:t>
            </a:r>
            <a:r>
              <a:rPr lang="en-GB" sz="1400" dirty="0" err="1">
                <a:solidFill>
                  <a:srgbClr val="000000"/>
                </a:solidFill>
                <a:latin typeface="Calibri"/>
                <a:ea typeface="Calibri"/>
                <a:cs typeface="Calibri"/>
                <a:sym typeface="Calibri"/>
              </a:rPr>
              <a:t>repitan</a:t>
            </a:r>
            <a:r>
              <a:rPr lang="en-GB" sz="1400" dirty="0">
                <a:solidFill>
                  <a:srgbClr val="000000"/>
                </a:solidFill>
                <a:latin typeface="Calibri"/>
                <a:ea typeface="Calibri"/>
                <a:cs typeface="Calibri"/>
                <a:sym typeface="Calibri"/>
              </a:rPr>
              <a:t> con </a:t>
            </a:r>
            <a:r>
              <a:rPr lang="en-GB" sz="1400" dirty="0" err="1">
                <a:solidFill>
                  <a:srgbClr val="000000"/>
                </a:solidFill>
                <a:latin typeface="Calibri"/>
                <a:ea typeface="Calibri"/>
                <a:cs typeface="Calibri"/>
                <a:sym typeface="Calibri"/>
              </a:rPr>
              <a:t>cierta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regularidad</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por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ejemplo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cada</a:t>
            </a:r>
            <a:r>
              <a:rPr lang="en-GB" sz="1400" dirty="0">
                <a:solidFill>
                  <a:srgbClr val="000000"/>
                </a:solidFill>
                <a:latin typeface="Calibri"/>
                <a:ea typeface="Calibri"/>
                <a:cs typeface="Calibri"/>
                <a:sym typeface="Calibri"/>
              </a:rPr>
              <a:t> 3 </a:t>
            </a:r>
            <a:r>
              <a:rPr lang="en-GB" sz="1400" dirty="0" err="1">
                <a:solidFill>
                  <a:srgbClr val="000000"/>
                </a:solidFill>
                <a:latin typeface="Calibri"/>
                <a:ea typeface="Calibri"/>
                <a:cs typeface="Calibri"/>
                <a:sym typeface="Calibri"/>
              </a:rPr>
              <a:t>meses</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así</a:t>
            </a:r>
            <a:r>
              <a:rPr lang="en-GB" sz="1400" dirty="0">
                <a:solidFill>
                  <a:srgbClr val="000000"/>
                </a:solidFill>
                <a:latin typeface="Calibri"/>
                <a:ea typeface="Calibri"/>
                <a:cs typeface="Calibri"/>
                <a:sym typeface="Calibri"/>
              </a:rPr>
              <a:t> al </a:t>
            </a:r>
            <a:r>
              <a:rPr lang="en-GB" sz="1400" dirty="0" err="1">
                <a:solidFill>
                  <a:srgbClr val="000000"/>
                </a:solidFill>
                <a:latin typeface="Calibri"/>
                <a:ea typeface="Calibri"/>
                <a:cs typeface="Calibri"/>
                <a:sym typeface="Calibri"/>
              </a:rPr>
              <a:t>inicio</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cada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evento</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ganador</a:t>
            </a:r>
            <a:r>
              <a:rPr lang="en-GB" sz="1400" dirty="0">
                <a:solidFill>
                  <a:srgbClr val="000000"/>
                </a:solidFill>
                <a:latin typeface="Calibri"/>
                <a:ea typeface="Calibri"/>
                <a:cs typeface="Calibri"/>
                <a:sym typeface="Calibri"/>
              </a:rPr>
              <a:t> de la </a:t>
            </a:r>
            <a:r>
              <a:rPr lang="en-GB" sz="1400" dirty="0" err="1">
                <a:solidFill>
                  <a:srgbClr val="000000"/>
                </a:solidFill>
                <a:latin typeface="Calibri"/>
                <a:ea typeface="Calibri"/>
                <a:cs typeface="Calibri"/>
                <a:sym typeface="Calibri"/>
              </a:rPr>
              <a:t>edición</a:t>
            </a:r>
            <a:r>
              <a:rPr lang="en-GB" sz="1400" dirty="0">
                <a:solidFill>
                  <a:srgbClr val="000000"/>
                </a:solidFill>
                <a:latin typeface="Calibri"/>
                <a:ea typeface="Calibri"/>
                <a:cs typeface="Calibri"/>
                <a:sym typeface="Calibri"/>
              </a:rPr>
              <a:t> anterior, </a:t>
            </a:r>
            <a:r>
              <a:rPr lang="en-GB" sz="1400" dirty="0" err="1">
                <a:solidFill>
                  <a:srgbClr val="000000"/>
                </a:solidFill>
                <a:latin typeface="Calibri"/>
                <a:ea typeface="Calibri"/>
                <a:cs typeface="Calibri"/>
                <a:sym typeface="Calibri"/>
              </a:rPr>
              <a:t>cuenta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cómo</a:t>
            </a:r>
            <a:r>
              <a:rPr lang="en-GB" sz="1400" dirty="0">
                <a:solidFill>
                  <a:srgbClr val="000000"/>
                </a:solidFill>
                <a:latin typeface="Calibri"/>
                <a:ea typeface="Calibri"/>
                <a:cs typeface="Calibri"/>
                <a:sym typeface="Calibri"/>
              </a:rPr>
              <a:t> ha </a:t>
            </a:r>
            <a:r>
              <a:rPr lang="en-GB" sz="1400" dirty="0" err="1">
                <a:solidFill>
                  <a:srgbClr val="000000"/>
                </a:solidFill>
                <a:latin typeface="Calibri"/>
                <a:ea typeface="Calibri"/>
                <a:cs typeface="Calibri"/>
                <a:sym typeface="Calibri"/>
              </a:rPr>
              <a:t>usado</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dinero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ganado</a:t>
            </a:r>
            <a:r>
              <a:rPr lang="en-GB" sz="1400" dirty="0">
                <a:solidFill>
                  <a:srgbClr val="000000"/>
                </a:solidFill>
                <a:latin typeface="Calibri"/>
                <a:ea typeface="Calibri"/>
                <a:cs typeface="Calibri"/>
                <a:sym typeface="Calibri"/>
              </a:rPr>
              <a:t>.</a:t>
            </a:r>
          </a:p>
          <a:p>
            <a:pPr lvl="0" algn="just" rtl="0">
              <a:lnSpc>
                <a:spcPct val="100000"/>
              </a:lnSpc>
              <a:spcBef>
                <a:spcPts val="0"/>
              </a:spcBef>
              <a:spcAft>
                <a:spcPts val="0"/>
              </a:spcAft>
              <a:buClr>
                <a:schemeClr val="dk1"/>
              </a:buClr>
              <a:buSzPct val="78571"/>
              <a:buFont typeface="Arial"/>
              <a:buNone/>
            </a:pPr>
            <a:r>
              <a:rPr lang="en-GB" sz="1400" dirty="0">
                <a:solidFill>
                  <a:srgbClr val="000000"/>
                </a:solidFill>
                <a:latin typeface="Calibri"/>
                <a:ea typeface="Calibri"/>
                <a:cs typeface="Calibri"/>
                <a:sym typeface="Calibri"/>
              </a:rPr>
              <a:t> </a:t>
            </a:r>
          </a:p>
          <a:p>
            <a:pPr lvl="0" rtl="0">
              <a:lnSpc>
                <a:spcPct val="100000"/>
              </a:lnSpc>
              <a:spcBef>
                <a:spcPts val="0"/>
              </a:spcBef>
              <a:spcAft>
                <a:spcPts val="0"/>
              </a:spcAft>
              <a:buClr>
                <a:srgbClr val="000000"/>
              </a:buClr>
              <a:buSzPct val="30555"/>
              <a:buFont typeface="Arial"/>
              <a:buNone/>
            </a:pPr>
            <a:r>
              <a:rPr lang="en-GB" sz="2800" b="1" dirty="0" err="1">
                <a:solidFill>
                  <a:schemeClr val="dk1"/>
                </a:solidFill>
                <a:latin typeface="Amatic SC"/>
                <a:ea typeface="Amatic SC"/>
                <a:cs typeface="Amatic SC"/>
                <a:sym typeface="Amatic SC"/>
              </a:rPr>
              <a:t>Responsabilidad</a:t>
            </a:r>
            <a:r>
              <a:rPr lang="en-GB" sz="2800" b="1" dirty="0">
                <a:solidFill>
                  <a:schemeClr val="dk1"/>
                </a:solidFill>
                <a:latin typeface="Amatic SC"/>
                <a:ea typeface="Amatic SC"/>
                <a:cs typeface="Amatic SC"/>
                <a:sym typeface="Amatic SC"/>
              </a:rPr>
              <a:t> SOCIAL CORPORATIVA</a:t>
            </a:r>
          </a:p>
          <a:p>
            <a:pPr lvl="0" algn="just">
              <a:lnSpc>
                <a:spcPct val="100000"/>
              </a:lnSpc>
              <a:spcBef>
                <a:spcPts val="0"/>
              </a:spcBef>
              <a:spcAft>
                <a:spcPts val="0"/>
              </a:spcAft>
              <a:buClr>
                <a:schemeClr val="dk1"/>
              </a:buClr>
              <a:buSzPct val="78571"/>
              <a:buFont typeface="Arial"/>
              <a:buNone/>
            </a:pPr>
            <a:r>
              <a:rPr lang="en-GB" sz="1400" dirty="0">
                <a:solidFill>
                  <a:srgbClr val="000000"/>
                </a:solidFill>
                <a:latin typeface="Calibri"/>
                <a:ea typeface="Calibri"/>
                <a:cs typeface="Calibri"/>
                <a:sym typeface="Calibri"/>
              </a:rPr>
              <a:t>En </a:t>
            </a:r>
            <a:r>
              <a:rPr lang="en-GB" sz="1400" dirty="0" err="1">
                <a:solidFill>
                  <a:srgbClr val="000000"/>
                </a:solidFill>
                <a:latin typeface="Calibri"/>
                <a:ea typeface="Calibri"/>
                <a:cs typeface="Calibri"/>
                <a:sym typeface="Calibri"/>
              </a:rPr>
              <a:t>lugares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como</a:t>
            </a:r>
            <a:r>
              <a:rPr lang="en-GB" sz="1400" dirty="0">
                <a:solidFill>
                  <a:srgbClr val="000000"/>
                </a:solidFill>
                <a:latin typeface="Calibri"/>
                <a:ea typeface="Calibri"/>
                <a:cs typeface="Calibri"/>
                <a:sym typeface="Calibri"/>
              </a:rPr>
              <a:t> Brighton (</a:t>
            </a:r>
            <a:r>
              <a:rPr lang="en-GB" sz="1400" dirty="0" err="1">
                <a:solidFill>
                  <a:srgbClr val="000000"/>
                </a:solidFill>
                <a:latin typeface="Calibri"/>
                <a:ea typeface="Calibri"/>
                <a:cs typeface="Calibri"/>
                <a:sym typeface="Calibri"/>
              </a:rPr>
              <a:t>Inglaterra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donde</a:t>
            </a:r>
            <a:r>
              <a:rPr lang="en-GB" sz="1400" dirty="0">
                <a:solidFill>
                  <a:srgbClr val="000000"/>
                </a:solidFill>
                <a:latin typeface="Calibri"/>
                <a:ea typeface="Calibri"/>
                <a:cs typeface="Calibri"/>
                <a:sym typeface="Calibri"/>
              </a:rPr>
              <a:t> se ha </a:t>
            </a:r>
            <a:r>
              <a:rPr lang="en-GB" sz="1400" dirty="0" err="1">
                <a:solidFill>
                  <a:srgbClr val="000000"/>
                </a:solidFill>
                <a:latin typeface="Calibri"/>
                <a:ea typeface="Calibri"/>
                <a:cs typeface="Calibri"/>
                <a:sym typeface="Calibri"/>
              </a:rPr>
              <a:t>realizado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este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evento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las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empresas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también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han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colaborado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monetariamente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aportando</a:t>
            </a:r>
            <a:r>
              <a:rPr lang="en-GB" sz="1400" dirty="0">
                <a:solidFill>
                  <a:srgbClr val="000000"/>
                </a:solidFill>
                <a:latin typeface="Calibri"/>
                <a:ea typeface="Calibri"/>
                <a:cs typeface="Calibri"/>
                <a:sym typeface="Calibri"/>
              </a:rPr>
              <a:t> al </a:t>
            </a:r>
            <a:r>
              <a:rPr lang="en-GB" sz="1400" dirty="0" err="1">
                <a:solidFill>
                  <a:srgbClr val="000000"/>
                </a:solidFill>
                <a:latin typeface="Calibri"/>
                <a:ea typeface="Calibri"/>
                <a:cs typeface="Calibri"/>
                <a:sym typeface="Calibri"/>
              </a:rPr>
              <a:t>proyecto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ganador</a:t>
            </a:r>
            <a:r>
              <a:rPr lang="en-GB" sz="1400" dirty="0">
                <a:solidFill>
                  <a:srgbClr val="000000"/>
                </a:solidFill>
                <a:latin typeface="Calibri"/>
                <a:ea typeface="Calibri"/>
                <a:cs typeface="Calibri"/>
                <a:sym typeface="Calibri"/>
              </a:rPr>
              <a:t> la </a:t>
            </a:r>
            <a:r>
              <a:rPr lang="en-GB" sz="1400" dirty="0" err="1">
                <a:solidFill>
                  <a:srgbClr val="000000"/>
                </a:solidFill>
                <a:latin typeface="Calibri"/>
                <a:ea typeface="Calibri"/>
                <a:cs typeface="Calibri"/>
                <a:sym typeface="Calibri"/>
              </a:rPr>
              <a:t>misma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cantidad</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dinero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recolectado</a:t>
            </a:r>
            <a:r>
              <a:rPr lang="en-GB" sz="1400" dirty="0">
                <a:solidFill>
                  <a:srgbClr val="000000"/>
                </a:solidFill>
                <a:latin typeface="Calibri"/>
                <a:ea typeface="Calibri"/>
                <a:cs typeface="Calibri"/>
                <a:sym typeface="Calibri"/>
              </a:rPr>
              <a:t> en la </a:t>
            </a:r>
            <a:r>
              <a:rPr lang="en-GB" sz="1400" dirty="0" err="1">
                <a:solidFill>
                  <a:srgbClr val="000000"/>
                </a:solidFill>
                <a:latin typeface="Calibri"/>
                <a:ea typeface="Calibri"/>
                <a:cs typeface="Calibri"/>
                <a:sym typeface="Calibri"/>
              </a:rPr>
              <a:t>puerta</a:t>
            </a:r>
            <a:r>
              <a:rPr lang="en-GB" sz="1400" dirty="0">
                <a:solidFill>
                  <a:srgbClr val="000000"/>
                </a:solidFill>
                <a:latin typeface="Calibri"/>
                <a:ea typeface="Calibri"/>
                <a:cs typeface="Calibri"/>
                <a:sym typeface="Calibri"/>
              </a:rPr>
              <a:t> o a </a:t>
            </a:r>
            <a:r>
              <a:rPr lang="en-GB" sz="1400" dirty="0" err="1">
                <a:solidFill>
                  <a:srgbClr val="000000"/>
                </a:solidFill>
                <a:latin typeface="Calibri"/>
                <a:ea typeface="Calibri"/>
                <a:cs typeface="Calibri"/>
                <a:sym typeface="Calibri"/>
              </a:rPr>
              <a:t>través</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su</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voluntariado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corporativo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También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negocios</a:t>
            </a:r>
            <a:r>
              <a:rPr lang="en-GB" sz="1400" dirty="0">
                <a:solidFill>
                  <a:srgbClr val="000000"/>
                </a:solidFill>
                <a:latin typeface="Calibri"/>
                <a:ea typeface="Calibri"/>
                <a:cs typeface="Calibri"/>
                <a:sym typeface="Calibri"/>
              </a:rPr>
              <a:t> locales </a:t>
            </a:r>
            <a:r>
              <a:rPr lang="en-GB" sz="1400" dirty="0" err="1">
                <a:solidFill>
                  <a:srgbClr val="000000"/>
                </a:solidFill>
                <a:latin typeface="Calibri"/>
                <a:ea typeface="Calibri"/>
                <a:cs typeface="Calibri"/>
                <a:sym typeface="Calibri"/>
              </a:rPr>
              <a:t>han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donado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premios</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recolectar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más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fondos</a:t>
            </a:r>
            <a:r>
              <a:rPr lang="en-GB" sz="1400" dirty="0">
                <a:solidFill>
                  <a:srgbClr val="000000"/>
                </a:solidFill>
                <a:latin typeface="Calibri"/>
                <a:ea typeface="Calibri"/>
                <a:cs typeface="Calibri"/>
                <a:sym typeface="Calibri"/>
              </a:rPr>
              <a:t> a </a:t>
            </a:r>
            <a:r>
              <a:rPr lang="en-GB" sz="1400" dirty="0" err="1">
                <a:solidFill>
                  <a:srgbClr val="000000"/>
                </a:solidFill>
                <a:latin typeface="Calibri"/>
                <a:ea typeface="Calibri"/>
                <a:cs typeface="Calibri"/>
                <a:sym typeface="Calibri"/>
              </a:rPr>
              <a:t>través</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rifa</a:t>
            </a:r>
            <a:r>
              <a:rPr lang="en-GB" sz="1400" dirty="0">
                <a:solidFill>
                  <a:srgbClr val="000000"/>
                </a:solidFill>
                <a:latin typeface="Calibri"/>
                <a:ea typeface="Calibri"/>
                <a:cs typeface="Calibri"/>
                <a:sym typeface="Calibri"/>
              </a:rPr>
              <a:t> la </a:t>
            </a:r>
            <a:r>
              <a:rPr lang="en-GB" sz="1400" dirty="0" err="1">
                <a:solidFill>
                  <a:srgbClr val="000000"/>
                </a:solidFill>
                <a:latin typeface="Calibri"/>
                <a:ea typeface="Calibri"/>
                <a:cs typeface="Calibri"/>
                <a:sym typeface="Calibri"/>
              </a:rPr>
              <a:t>misma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noche</a:t>
            </a:r>
            <a:r>
              <a:rPr lang="en-GB" sz="1400" dirty="0">
                <a:solidFill>
                  <a:srgbClr val="000000"/>
                </a:solidFill>
                <a:latin typeface="Calibri"/>
                <a:ea typeface="Calibri"/>
                <a:cs typeface="Calibri"/>
                <a:sym typeface="Calibri"/>
              </a:rPr>
              <a:t> con </a:t>
            </a:r>
            <a:r>
              <a:rPr lang="en-GB" sz="1400" dirty="0" err="1">
                <a:solidFill>
                  <a:srgbClr val="000000"/>
                </a:solidFill>
                <a:latin typeface="Calibri"/>
                <a:ea typeface="Calibri"/>
                <a:cs typeface="Calibri"/>
                <a:sym typeface="Calibri"/>
              </a:rPr>
              <a:t>las</a:t>
            </a:r>
            <a:r>
              <a:rPr lang="en-GB" sz="1400" dirty="0">
                <a:solidFill>
                  <a:srgbClr val="000000"/>
                </a:solidFill>
                <a:latin typeface="Calibri"/>
                <a:ea typeface="Calibri"/>
                <a:cs typeface="Calibri"/>
                <a:sym typeface="Calibri"/>
              </a:rPr>
              <a:t> personas de la </a:t>
            </a:r>
            <a:r>
              <a:rPr lang="en-GB" sz="1400" dirty="0" err="1">
                <a:solidFill>
                  <a:srgbClr val="000000"/>
                </a:solidFill>
                <a:latin typeface="Calibri"/>
                <a:ea typeface="Calibri"/>
                <a:cs typeface="Calibri"/>
                <a:sym typeface="Calibri"/>
              </a:rPr>
              <a:t>audiencia</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Queremos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invitar</a:t>
            </a:r>
            <a:r>
              <a:rPr lang="en-GB" sz="1400" dirty="0">
                <a:solidFill>
                  <a:srgbClr val="000000"/>
                </a:solidFill>
                <a:latin typeface="Calibri"/>
                <a:ea typeface="Calibri"/>
                <a:cs typeface="Calibri"/>
                <a:sym typeface="Calibri"/>
              </a:rPr>
              <a:t> a </a:t>
            </a:r>
            <a:r>
              <a:rPr lang="en-GB" sz="1400" dirty="0" err="1">
                <a:solidFill>
                  <a:srgbClr val="000000"/>
                </a:solidFill>
                <a:latin typeface="Calibri"/>
                <a:ea typeface="Calibri"/>
                <a:cs typeface="Calibri"/>
                <a:sym typeface="Calibri"/>
              </a:rPr>
              <a:t>las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empresas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españolas</a:t>
            </a:r>
            <a:r>
              <a:rPr lang="en-GB" sz="1400" dirty="0">
                <a:solidFill>
                  <a:srgbClr val="000000"/>
                </a:solidFill>
                <a:latin typeface="Calibri"/>
                <a:ea typeface="Calibri"/>
                <a:cs typeface="Calibri"/>
                <a:sym typeface="Calibri"/>
              </a:rPr>
              <a:t> a </a:t>
            </a:r>
            <a:r>
              <a:rPr lang="en-GB" sz="1400" dirty="0" err="1">
                <a:solidFill>
                  <a:srgbClr val="000000"/>
                </a:solidFill>
                <a:latin typeface="Calibri"/>
                <a:ea typeface="Calibri"/>
                <a:cs typeface="Calibri"/>
                <a:sym typeface="Calibri"/>
              </a:rPr>
              <a:t>participar</a:t>
            </a:r>
            <a:r>
              <a:rPr lang="en-GB" sz="1400" dirty="0">
                <a:solidFill>
                  <a:srgbClr val="000000"/>
                </a:solidFill>
                <a:latin typeface="Calibri"/>
                <a:ea typeface="Calibri"/>
                <a:cs typeface="Calibri"/>
                <a:sym typeface="Calibri"/>
              </a:rPr>
              <a:t>. </a:t>
            </a:r>
          </a:p>
          <a:p>
            <a:pPr lvl="0" algn="just">
              <a:lnSpc>
                <a:spcPct val="100000"/>
              </a:lnSpc>
              <a:spcBef>
                <a:spcPts val="0"/>
              </a:spcBef>
              <a:spcAft>
                <a:spcPts val="0"/>
              </a:spcAft>
              <a:buClr>
                <a:schemeClr val="dk1"/>
              </a:buClr>
              <a:buSzPct val="78571"/>
              <a:buFont typeface="Arial"/>
              <a:buNone/>
            </a:pPr>
            <a:endParaRPr sz="1400" dirty="0">
              <a:solidFill>
                <a:schemeClr val="dk1"/>
              </a:solidFill>
              <a:latin typeface="Calibri"/>
              <a:ea typeface="Calibri"/>
              <a:cs typeface="Calibri"/>
              <a:sym typeface="Calibri"/>
            </a:endParaRPr>
          </a:p>
          <a:p>
            <a:pPr lvl="0" algn="just">
              <a:lnSpc>
                <a:spcPct val="100000"/>
              </a:lnSpc>
              <a:spcBef>
                <a:spcPts val="0"/>
              </a:spcBef>
              <a:spcAft>
                <a:spcPts val="0"/>
              </a:spcAft>
              <a:buClr>
                <a:schemeClr val="dk1"/>
              </a:buClr>
              <a:buSzPct val="100000"/>
              <a:buFont typeface="Arial"/>
              <a:buNone/>
            </a:pPr>
            <a:endParaRPr sz="1100" u="sng" dirty="0">
              <a:solidFill>
                <a:schemeClr val="dk1"/>
              </a:solidFill>
              <a:latin typeface="Calibri"/>
              <a:ea typeface="Calibri"/>
              <a:cs typeface="Calibri"/>
              <a:sym typeface="Calibri"/>
            </a:endParaRPr>
          </a:p>
          <a:p>
            <a:pPr lvl="0">
              <a:spcBef>
                <a:spcPts val="0"/>
              </a:spcBef>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dirty="0" err="1">
                <a:solidFill>
                  <a:schemeClr val="dk1"/>
                </a:solidFill>
              </a:rPr>
              <a:t>Equipo</a:t>
            </a:r>
            <a:r>
              <a:rPr lang="en-GB" dirty="0">
                <a:solidFill>
                  <a:schemeClr val="dk1"/>
                </a:solidFill>
              </a:rPr>
              <a:t> </a:t>
            </a:r>
            <a:r>
              <a:rPr lang="en-GB" dirty="0" err="1">
                <a:solidFill>
                  <a:schemeClr val="dk1"/>
                </a:solidFill>
              </a:rPr>
              <a:t>necesario</a:t>
            </a:r>
            <a:endParaRPr lang="en-GB" dirty="0">
              <a:solidFill>
                <a:schemeClr val="dk1"/>
              </a:solidFill>
            </a:endParaRPr>
          </a:p>
        </p:txBody>
      </p:sp>
      <p:sp>
        <p:nvSpPr>
          <p:cNvPr id="97" name="Shape 97"/>
          <p:cNvSpPr txBox="1">
            <a:spLocks noGrp="1"/>
          </p:cNvSpPr>
          <p:nvPr>
            <p:ph type="body" idx="1"/>
          </p:nvPr>
        </p:nvSpPr>
        <p:spPr>
          <a:xfrm>
            <a:off x="311700" y="1152475"/>
            <a:ext cx="8520600" cy="3777300"/>
          </a:xfrm>
          <a:prstGeom prst="rect">
            <a:avLst/>
          </a:prstGeom>
        </p:spPr>
        <p:txBody>
          <a:bodyPr lIns="91425" tIns="91425" rIns="91425" bIns="91425" anchor="t" anchorCtr="0">
            <a:noAutofit/>
          </a:bodyPr>
          <a:lstStyle/>
          <a:p>
            <a:pPr marL="457200" lvl="0" indent="-317500" algn="just">
              <a:lnSpc>
                <a:spcPct val="133333"/>
              </a:lnSpc>
              <a:spcBef>
                <a:spcPts val="0"/>
              </a:spcBef>
              <a:spcAft>
                <a:spcPts val="0"/>
              </a:spcAft>
              <a:buClr>
                <a:srgbClr val="000000"/>
              </a:buClr>
              <a:buSzPct val="100000"/>
              <a:buFont typeface="Calibri"/>
              <a:buChar char="-"/>
            </a:pPr>
            <a:r>
              <a:rPr lang="en-GB" sz="1400" dirty="0">
                <a:solidFill>
                  <a:srgbClr val="000000"/>
                </a:solidFill>
                <a:latin typeface="Calibri"/>
                <a:ea typeface="Calibri"/>
                <a:cs typeface="Calibri"/>
                <a:sym typeface="Calibri"/>
              </a:rPr>
              <a:t>Comida -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persona se </a:t>
            </a:r>
            <a:r>
              <a:rPr lang="en-GB" sz="1400" dirty="0" err="1">
                <a:solidFill>
                  <a:srgbClr val="000000"/>
                </a:solidFill>
                <a:latin typeface="Calibri"/>
                <a:ea typeface="Calibri"/>
                <a:cs typeface="Calibri"/>
                <a:sym typeface="Calibri"/>
              </a:rPr>
              <a:t>encarga</a:t>
            </a:r>
            <a:r>
              <a:rPr lang="en-GB" sz="1400" dirty="0">
                <a:solidFill>
                  <a:srgbClr val="000000"/>
                </a:solidFill>
                <a:latin typeface="Calibri"/>
                <a:ea typeface="Calibri"/>
                <a:cs typeface="Calibri"/>
                <a:sym typeface="Calibri"/>
              </a:rPr>
              <a:t> de la </a:t>
            </a:r>
            <a:r>
              <a:rPr lang="en-GB" sz="1400" dirty="0" err="1">
                <a:solidFill>
                  <a:srgbClr val="000000"/>
                </a:solidFill>
                <a:latin typeface="Calibri"/>
                <a:ea typeface="Calibri"/>
                <a:cs typeface="Calibri"/>
                <a:sym typeface="Calibri"/>
              </a:rPr>
              <a:t>logística</a:t>
            </a:r>
            <a:r>
              <a:rPr lang="en-GB" sz="1400" dirty="0">
                <a:solidFill>
                  <a:srgbClr val="000000"/>
                </a:solidFill>
                <a:latin typeface="Calibri"/>
                <a:ea typeface="Calibri"/>
                <a:cs typeface="Calibri"/>
                <a:sym typeface="Calibri"/>
              </a:rPr>
              <a:t> de la </a:t>
            </a:r>
            <a:r>
              <a:rPr lang="en-GB" sz="1400" dirty="0" err="1">
                <a:solidFill>
                  <a:srgbClr val="000000"/>
                </a:solidFill>
                <a:latin typeface="Calibri"/>
                <a:ea typeface="Calibri"/>
                <a:cs typeface="Calibri"/>
                <a:sym typeface="Calibri"/>
              </a:rPr>
              <a:t>sopa</a:t>
            </a:r>
            <a:r>
              <a:rPr lang="en-GB" sz="1400" dirty="0">
                <a:solidFill>
                  <a:srgbClr val="000000"/>
                </a:solidFill>
                <a:latin typeface="Calibri"/>
                <a:ea typeface="Calibri"/>
                <a:cs typeface="Calibri"/>
                <a:sym typeface="Calibri"/>
              </a:rPr>
              <a:t>, con los </a:t>
            </a:r>
            <a:r>
              <a:rPr lang="en-GB" sz="1400" dirty="0" err="1">
                <a:solidFill>
                  <a:srgbClr val="000000"/>
                </a:solidFill>
                <a:latin typeface="Calibri"/>
                <a:ea typeface="Calibri"/>
                <a:cs typeface="Calibri"/>
                <a:sym typeface="Calibri"/>
              </a:rPr>
              <a:t>restaurantes</a:t>
            </a:r>
            <a:r>
              <a:rPr lang="en-GB" sz="1400" dirty="0">
                <a:solidFill>
                  <a:srgbClr val="000000"/>
                </a:solidFill>
                <a:latin typeface="Calibri"/>
                <a:ea typeface="Calibri"/>
                <a:cs typeface="Calibri"/>
                <a:sym typeface="Calibri"/>
              </a:rPr>
              <a:t>, personas...</a:t>
            </a:r>
          </a:p>
          <a:p>
            <a:pPr marL="457200" lvl="0" indent="-317500" algn="just">
              <a:lnSpc>
                <a:spcPct val="133333"/>
              </a:lnSpc>
              <a:spcBef>
                <a:spcPts val="0"/>
              </a:spcBef>
              <a:spcAft>
                <a:spcPts val="0"/>
              </a:spcAft>
              <a:buClr>
                <a:srgbClr val="000000"/>
              </a:buClr>
              <a:buSzPct val="100000"/>
              <a:buFont typeface="Calibri"/>
              <a:buChar char="-"/>
            </a:pPr>
            <a:r>
              <a:rPr lang="en-GB" sz="1400" dirty="0" err="1">
                <a:solidFill>
                  <a:srgbClr val="000000"/>
                </a:solidFill>
                <a:latin typeface="Calibri"/>
                <a:ea typeface="Calibri"/>
                <a:cs typeface="Calibri"/>
                <a:sym typeface="Calibri"/>
              </a:rPr>
              <a:t>Decoración</a:t>
            </a:r>
            <a:r>
              <a:rPr lang="en-GB" sz="1400" dirty="0">
                <a:solidFill>
                  <a:srgbClr val="000000"/>
                </a:solidFill>
                <a:latin typeface="Calibri"/>
                <a:ea typeface="Calibri"/>
                <a:cs typeface="Calibri"/>
                <a:sym typeface="Calibri"/>
              </a:rPr>
              <a:t> -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persona se </a:t>
            </a:r>
            <a:r>
              <a:rPr lang="en-GB" sz="1400" dirty="0" err="1">
                <a:solidFill>
                  <a:srgbClr val="000000"/>
                </a:solidFill>
                <a:latin typeface="Calibri"/>
                <a:ea typeface="Calibri"/>
                <a:cs typeface="Calibri"/>
                <a:sym typeface="Calibri"/>
              </a:rPr>
              <a:t>encarga</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lugar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este</a:t>
            </a:r>
            <a:r>
              <a:rPr lang="en-GB" sz="1400" dirty="0">
                <a:solidFill>
                  <a:srgbClr val="000000"/>
                </a:solidFill>
                <a:latin typeface="Calibri"/>
                <a:ea typeface="Calibri"/>
                <a:cs typeface="Calibri"/>
                <a:sym typeface="Calibri"/>
              </a:rPr>
              <a:t> bonito, </a:t>
            </a:r>
            <a:r>
              <a:rPr lang="en-GB" sz="1400" dirty="0" err="1">
                <a:solidFill>
                  <a:srgbClr val="000000"/>
                </a:solidFill>
                <a:latin typeface="Calibri"/>
                <a:ea typeface="Calibri"/>
                <a:cs typeface="Calibri"/>
                <a:sym typeface="Calibri"/>
              </a:rPr>
              <a:t>hablar</a:t>
            </a:r>
            <a:r>
              <a:rPr lang="en-GB" sz="1400" dirty="0">
                <a:solidFill>
                  <a:srgbClr val="000000"/>
                </a:solidFill>
                <a:latin typeface="Calibri"/>
                <a:ea typeface="Calibri"/>
                <a:cs typeface="Calibri"/>
                <a:sym typeface="Calibri"/>
              </a:rPr>
              <a:t> con </a:t>
            </a:r>
            <a:r>
              <a:rPr lang="en-GB" sz="1400" dirty="0" err="1">
                <a:solidFill>
                  <a:srgbClr val="000000"/>
                </a:solidFill>
                <a:latin typeface="Calibri"/>
                <a:ea typeface="Calibri"/>
                <a:cs typeface="Calibri"/>
                <a:sym typeface="Calibri"/>
              </a:rPr>
              <a:t>floristas</a:t>
            </a:r>
            <a:r>
              <a:rPr lang="en-GB" sz="1400" dirty="0">
                <a:solidFill>
                  <a:srgbClr val="000000"/>
                </a:solidFill>
                <a:latin typeface="Calibri"/>
                <a:ea typeface="Calibri"/>
                <a:cs typeface="Calibri"/>
                <a:sym typeface="Calibri"/>
              </a:rPr>
              <a:t> para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donen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flores</a:t>
            </a:r>
            <a:r>
              <a:rPr lang="en-GB" sz="1400" dirty="0">
                <a:solidFill>
                  <a:srgbClr val="000000"/>
                </a:solidFill>
                <a:latin typeface="Calibri"/>
                <a:ea typeface="Calibri"/>
                <a:cs typeface="Calibri"/>
                <a:sym typeface="Calibri"/>
              </a:rPr>
              <a:t> para la </a:t>
            </a:r>
            <a:r>
              <a:rPr lang="en-GB" sz="1400" dirty="0" err="1">
                <a:solidFill>
                  <a:srgbClr val="000000"/>
                </a:solidFill>
                <a:latin typeface="Calibri"/>
                <a:ea typeface="Calibri"/>
                <a:cs typeface="Calibri"/>
                <a:sym typeface="Calibri"/>
              </a:rPr>
              <a:t>decoración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globos</a:t>
            </a:r>
            <a:r>
              <a:rPr lang="en-GB" sz="1400" dirty="0">
                <a:solidFill>
                  <a:srgbClr val="000000"/>
                </a:solidFill>
                <a:latin typeface="Calibri"/>
                <a:ea typeface="Calibri"/>
                <a:cs typeface="Calibri"/>
                <a:sym typeface="Calibri"/>
              </a:rPr>
              <a:t>, etc. </a:t>
            </a:r>
          </a:p>
          <a:p>
            <a:pPr marL="457200" lvl="0" indent="-317500" algn="just">
              <a:lnSpc>
                <a:spcPct val="133333"/>
              </a:lnSpc>
              <a:spcBef>
                <a:spcPts val="0"/>
              </a:spcBef>
              <a:spcAft>
                <a:spcPts val="0"/>
              </a:spcAft>
              <a:buClr>
                <a:srgbClr val="000000"/>
              </a:buClr>
              <a:buSzPct val="100000"/>
              <a:buFont typeface="Calibri"/>
              <a:buChar char="-"/>
            </a:pPr>
            <a:r>
              <a:rPr lang="en-GB" sz="1400" dirty="0" err="1">
                <a:solidFill>
                  <a:srgbClr val="000000"/>
                </a:solidFill>
                <a:latin typeface="Calibri"/>
                <a:ea typeface="Calibri"/>
                <a:cs typeface="Calibri"/>
                <a:sym typeface="Calibri"/>
              </a:rPr>
              <a:t>Proyectos</a:t>
            </a:r>
            <a:r>
              <a:rPr lang="en-GB" sz="1400" dirty="0">
                <a:solidFill>
                  <a:srgbClr val="000000"/>
                </a:solidFill>
                <a:latin typeface="Calibri"/>
                <a:ea typeface="Calibri"/>
                <a:cs typeface="Calibri"/>
                <a:sym typeface="Calibri"/>
              </a:rPr>
              <a:t> -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persona se </a:t>
            </a:r>
            <a:r>
              <a:rPr lang="en-GB" sz="1400" dirty="0" err="1">
                <a:solidFill>
                  <a:srgbClr val="000000"/>
                </a:solidFill>
                <a:latin typeface="Calibri"/>
                <a:ea typeface="Calibri"/>
                <a:cs typeface="Calibri"/>
                <a:sym typeface="Calibri"/>
              </a:rPr>
              <a:t>reune</a:t>
            </a:r>
            <a:r>
              <a:rPr lang="en-GB" sz="1400" dirty="0">
                <a:solidFill>
                  <a:srgbClr val="000000"/>
                </a:solidFill>
                <a:latin typeface="Calibri"/>
                <a:ea typeface="Calibri"/>
                <a:cs typeface="Calibri"/>
                <a:sym typeface="Calibri"/>
              </a:rPr>
              <a:t> con los </a:t>
            </a:r>
            <a:r>
              <a:rPr lang="en-GB" sz="1400" dirty="0" err="1">
                <a:solidFill>
                  <a:srgbClr val="000000"/>
                </a:solidFill>
                <a:latin typeface="Calibri"/>
                <a:ea typeface="Calibri"/>
                <a:cs typeface="Calibri"/>
                <a:sym typeface="Calibri"/>
              </a:rPr>
              <a:t>proyectos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quieren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participar</a:t>
            </a:r>
            <a:r>
              <a:rPr lang="en-GB" sz="1400" dirty="0">
                <a:solidFill>
                  <a:srgbClr val="000000"/>
                </a:solidFill>
                <a:latin typeface="Calibri"/>
                <a:ea typeface="Calibri"/>
                <a:cs typeface="Calibri"/>
                <a:sym typeface="Calibri"/>
              </a:rPr>
              <a:t>, se </a:t>
            </a:r>
            <a:r>
              <a:rPr lang="en-GB" sz="1400" dirty="0" err="1">
                <a:solidFill>
                  <a:srgbClr val="000000"/>
                </a:solidFill>
                <a:latin typeface="Calibri"/>
                <a:ea typeface="Calibri"/>
                <a:cs typeface="Calibri"/>
                <a:sym typeface="Calibri"/>
              </a:rPr>
              <a:t>toman</a:t>
            </a:r>
            <a:r>
              <a:rPr lang="en-GB" sz="1400" dirty="0">
                <a:solidFill>
                  <a:srgbClr val="000000"/>
                </a:solidFill>
                <a:latin typeface="Calibri"/>
                <a:ea typeface="Calibri"/>
                <a:cs typeface="Calibri"/>
                <a:sym typeface="Calibri"/>
              </a:rPr>
              <a:t> un café con </a:t>
            </a:r>
            <a:r>
              <a:rPr lang="en-GB" sz="1400" dirty="0" err="1">
                <a:solidFill>
                  <a:srgbClr val="000000"/>
                </a:solidFill>
                <a:latin typeface="Calibri"/>
                <a:ea typeface="Calibri"/>
                <a:cs typeface="Calibri"/>
                <a:sym typeface="Calibri"/>
              </a:rPr>
              <a:t>ellos</a:t>
            </a:r>
            <a:r>
              <a:rPr lang="en-GB" sz="1400" dirty="0">
                <a:solidFill>
                  <a:srgbClr val="000000"/>
                </a:solidFill>
                <a:latin typeface="Calibri"/>
                <a:ea typeface="Calibri"/>
                <a:cs typeface="Calibri"/>
                <a:sym typeface="Calibri"/>
              </a:rPr>
              <a:t>, les </a:t>
            </a:r>
            <a:r>
              <a:rPr lang="en-GB" sz="1400" dirty="0" err="1">
                <a:solidFill>
                  <a:srgbClr val="000000"/>
                </a:solidFill>
                <a:latin typeface="Calibri"/>
                <a:ea typeface="Calibri"/>
                <a:cs typeface="Calibri"/>
                <a:sym typeface="Calibri"/>
              </a:rPr>
              <a:t>explican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cómo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funciona</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evento</a:t>
            </a:r>
            <a:r>
              <a:rPr lang="en-GB" sz="1400" dirty="0">
                <a:solidFill>
                  <a:srgbClr val="000000"/>
                </a:solidFill>
                <a:latin typeface="Calibri"/>
                <a:ea typeface="Calibri"/>
                <a:cs typeface="Calibri"/>
                <a:sym typeface="Calibri"/>
              </a:rPr>
              <a:t> y se les </a:t>
            </a:r>
            <a:r>
              <a:rPr lang="en-GB" sz="1400" dirty="0" err="1">
                <a:solidFill>
                  <a:srgbClr val="000000"/>
                </a:solidFill>
                <a:latin typeface="Calibri"/>
                <a:ea typeface="Calibri"/>
                <a:cs typeface="Calibri"/>
                <a:sym typeface="Calibri"/>
              </a:rPr>
              <a:t>ofrece</a:t>
            </a:r>
            <a:r>
              <a:rPr lang="en-GB" sz="1400" dirty="0">
                <a:solidFill>
                  <a:srgbClr val="000000"/>
                </a:solidFill>
                <a:latin typeface="Calibri"/>
                <a:ea typeface="Calibri"/>
                <a:cs typeface="Calibri"/>
                <a:sym typeface="Calibri"/>
              </a:rPr>
              <a:t> Pitch Training.</a:t>
            </a:r>
          </a:p>
          <a:p>
            <a:pPr marL="457200" lvl="0" indent="-317500" algn="just">
              <a:lnSpc>
                <a:spcPct val="133333"/>
              </a:lnSpc>
              <a:spcBef>
                <a:spcPts val="0"/>
              </a:spcBef>
              <a:spcAft>
                <a:spcPts val="0"/>
              </a:spcAft>
              <a:buClr>
                <a:srgbClr val="000000"/>
              </a:buClr>
              <a:buSzPct val="100000"/>
              <a:buFont typeface="Calibri"/>
              <a:buChar char="-"/>
            </a:pPr>
            <a:r>
              <a:rPr lang="en-GB" sz="1400" dirty="0" err="1">
                <a:solidFill>
                  <a:srgbClr val="000000"/>
                </a:solidFill>
                <a:latin typeface="Calibri"/>
                <a:ea typeface="Calibri"/>
                <a:cs typeface="Calibri"/>
                <a:sym typeface="Calibri"/>
              </a:rPr>
              <a:t>Entretenimiento</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música</a:t>
            </a:r>
            <a:r>
              <a:rPr lang="en-GB" sz="1400" dirty="0">
                <a:solidFill>
                  <a:srgbClr val="000000"/>
                </a:solidFill>
                <a:latin typeface="Calibri"/>
                <a:ea typeface="Calibri"/>
                <a:cs typeface="Calibri"/>
                <a:sym typeface="Calibri"/>
              </a:rPr>
              <a:t> -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persona se </a:t>
            </a:r>
            <a:r>
              <a:rPr lang="en-GB" sz="1400" dirty="0" err="1">
                <a:solidFill>
                  <a:srgbClr val="000000"/>
                </a:solidFill>
                <a:latin typeface="Calibri"/>
                <a:ea typeface="Calibri"/>
                <a:cs typeface="Calibri"/>
                <a:sym typeface="Calibri"/>
              </a:rPr>
              <a:t>encarga</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esto</a:t>
            </a:r>
            <a:endParaRPr lang="en-GB" sz="1400" dirty="0">
              <a:solidFill>
                <a:srgbClr val="000000"/>
              </a:solidFill>
              <a:latin typeface="Calibri"/>
              <a:ea typeface="Calibri"/>
              <a:cs typeface="Calibri"/>
              <a:sym typeface="Calibri"/>
            </a:endParaRPr>
          </a:p>
          <a:p>
            <a:pPr marL="457200" lvl="0" indent="-317500" algn="just">
              <a:lnSpc>
                <a:spcPct val="133333"/>
              </a:lnSpc>
              <a:spcBef>
                <a:spcPts val="0"/>
              </a:spcBef>
              <a:spcAft>
                <a:spcPts val="0"/>
              </a:spcAft>
              <a:buClr>
                <a:srgbClr val="000000"/>
              </a:buClr>
              <a:buSzPct val="100000"/>
              <a:buFont typeface="Calibri"/>
              <a:buChar char="-"/>
            </a:pPr>
            <a:r>
              <a:rPr lang="en-GB" sz="1400" dirty="0" err="1">
                <a:solidFill>
                  <a:srgbClr val="000000"/>
                </a:solidFill>
                <a:latin typeface="Calibri"/>
                <a:ea typeface="Calibri"/>
                <a:cs typeface="Calibri"/>
                <a:sym typeface="Calibri"/>
              </a:rPr>
              <a:t>Rifas</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contribuciones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externas</a:t>
            </a:r>
            <a:r>
              <a:rPr lang="en-GB" sz="1400" dirty="0">
                <a:solidFill>
                  <a:srgbClr val="000000"/>
                </a:solidFill>
                <a:latin typeface="Calibri"/>
                <a:ea typeface="Calibri"/>
                <a:cs typeface="Calibri"/>
                <a:sym typeface="Calibri"/>
              </a:rPr>
              <a:t> -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persona se </a:t>
            </a:r>
            <a:r>
              <a:rPr lang="en-GB" sz="1400" dirty="0" err="1">
                <a:solidFill>
                  <a:srgbClr val="000000"/>
                </a:solidFill>
                <a:latin typeface="Calibri"/>
                <a:ea typeface="Calibri"/>
                <a:cs typeface="Calibri"/>
                <a:sym typeface="Calibri"/>
              </a:rPr>
              <a:t>encarga</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contactar</a:t>
            </a:r>
            <a:r>
              <a:rPr lang="en-GB" sz="1400" dirty="0">
                <a:solidFill>
                  <a:srgbClr val="000000"/>
                </a:solidFill>
                <a:latin typeface="Calibri"/>
                <a:ea typeface="Calibri"/>
                <a:cs typeface="Calibri"/>
                <a:sym typeface="Calibri"/>
              </a:rPr>
              <a:t> a </a:t>
            </a:r>
            <a:r>
              <a:rPr lang="en-GB" sz="1400" dirty="0" err="1">
                <a:solidFill>
                  <a:srgbClr val="000000"/>
                </a:solidFill>
                <a:latin typeface="Calibri"/>
                <a:ea typeface="Calibri"/>
                <a:cs typeface="Calibri"/>
                <a:sym typeface="Calibri"/>
              </a:rPr>
              <a:t>negocios</a:t>
            </a:r>
            <a:r>
              <a:rPr lang="en-GB" sz="1400" dirty="0">
                <a:solidFill>
                  <a:srgbClr val="000000"/>
                </a:solidFill>
                <a:latin typeface="Calibri"/>
                <a:ea typeface="Calibri"/>
                <a:cs typeface="Calibri"/>
                <a:sym typeface="Calibri"/>
              </a:rPr>
              <a:t> locales </a:t>
            </a:r>
            <a:r>
              <a:rPr lang="en-GB" sz="1400" dirty="0" err="1">
                <a:solidFill>
                  <a:srgbClr val="000000"/>
                </a:solidFill>
                <a:latin typeface="Calibri"/>
                <a:ea typeface="Calibri"/>
                <a:cs typeface="Calibri"/>
                <a:sym typeface="Calibri"/>
              </a:rPr>
              <a:t>que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quieran</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hacer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donaciones</a:t>
            </a:r>
            <a:r>
              <a:rPr lang="en-GB" sz="1400" dirty="0">
                <a:solidFill>
                  <a:srgbClr val="000000"/>
                </a:solidFill>
                <a:latin typeface="Calibri"/>
                <a:ea typeface="Calibri"/>
                <a:cs typeface="Calibri"/>
                <a:sym typeface="Calibri"/>
              </a:rPr>
              <a:t> y </a:t>
            </a:r>
            <a:r>
              <a:rPr lang="en-GB" sz="1400" dirty="0" err="1">
                <a:solidFill>
                  <a:srgbClr val="000000"/>
                </a:solidFill>
                <a:latin typeface="Calibri"/>
                <a:ea typeface="Calibri"/>
                <a:cs typeface="Calibri"/>
                <a:sym typeface="Calibri"/>
              </a:rPr>
              <a:t>también</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hacer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publicidad</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durante</a:t>
            </a:r>
            <a:r>
              <a:rPr lang="en-GB" sz="1400" dirty="0">
                <a:solidFill>
                  <a:srgbClr val="000000"/>
                </a:solidFill>
                <a:latin typeface="Calibri"/>
                <a:ea typeface="Calibri"/>
                <a:cs typeface="Calibri"/>
                <a:sym typeface="Calibri"/>
              </a:rPr>
              <a:t> el </a:t>
            </a:r>
            <a:r>
              <a:rPr lang="en-GB" sz="1400" dirty="0" err="1">
                <a:solidFill>
                  <a:srgbClr val="000000"/>
                </a:solidFill>
                <a:latin typeface="Calibri"/>
                <a:ea typeface="Calibri"/>
                <a:cs typeface="Calibri"/>
                <a:sym typeface="Calibri"/>
              </a:rPr>
              <a:t>evento</a:t>
            </a:r>
            <a:r>
              <a:rPr lang="en-GB" sz="1400" dirty="0">
                <a:solidFill>
                  <a:srgbClr val="000000"/>
                </a:solidFill>
                <a:latin typeface="Calibri"/>
                <a:ea typeface="Calibri"/>
                <a:cs typeface="Calibri"/>
                <a:sym typeface="Calibri"/>
              </a:rPr>
              <a:t> y social media para </a:t>
            </a:r>
            <a:r>
              <a:rPr lang="en-GB" sz="1400" dirty="0" err="1">
                <a:solidFill>
                  <a:srgbClr val="000000"/>
                </a:solidFill>
                <a:latin typeface="Calibri"/>
                <a:ea typeface="Calibri"/>
                <a:cs typeface="Calibri"/>
                <a:sym typeface="Calibri"/>
              </a:rPr>
              <a:t>dar</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las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gracias</a:t>
            </a:r>
            <a:r>
              <a:rPr lang="en-GB" sz="1400" dirty="0">
                <a:solidFill>
                  <a:srgbClr val="000000"/>
                </a:solidFill>
                <a:latin typeface="Calibri"/>
                <a:ea typeface="Calibri"/>
                <a:cs typeface="Calibri"/>
                <a:sym typeface="Calibri"/>
              </a:rPr>
              <a:t> a sus </a:t>
            </a:r>
            <a:r>
              <a:rPr lang="en-GB" sz="1400" dirty="0" err="1">
                <a:solidFill>
                  <a:srgbClr val="000000"/>
                </a:solidFill>
                <a:latin typeface="Calibri"/>
                <a:ea typeface="Calibri"/>
                <a:cs typeface="Calibri"/>
                <a:sym typeface="Calibri"/>
              </a:rPr>
              <a:t>donantes</a:t>
            </a:r>
            <a:r>
              <a:rPr lang="en-GB" sz="1400" dirty="0">
                <a:solidFill>
                  <a:srgbClr val="000000"/>
                </a:solidFill>
                <a:latin typeface="Calibri"/>
                <a:ea typeface="Calibri"/>
                <a:cs typeface="Calibri"/>
                <a:sym typeface="Calibri"/>
              </a:rPr>
              <a:t>. Brighton Soup ha </a:t>
            </a:r>
            <a:r>
              <a:rPr lang="en-GB" sz="1400" dirty="0" err="1">
                <a:solidFill>
                  <a:srgbClr val="000000"/>
                </a:solidFill>
                <a:latin typeface="Calibri"/>
                <a:ea typeface="Calibri"/>
                <a:cs typeface="Calibri"/>
                <a:sym typeface="Calibri"/>
              </a:rPr>
              <a:t>tenido</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donaciones</a:t>
            </a:r>
            <a:r>
              <a:rPr lang="en-GB" sz="1400" dirty="0">
                <a:solidFill>
                  <a:srgbClr val="000000"/>
                </a:solidFill>
                <a:latin typeface="Calibri"/>
                <a:ea typeface="Calibri"/>
                <a:cs typeface="Calibri"/>
                <a:sym typeface="Calibri"/>
              </a:rPr>
              <a:t> para la </a:t>
            </a:r>
            <a:r>
              <a:rPr lang="en-GB" sz="1400" dirty="0" err="1">
                <a:solidFill>
                  <a:srgbClr val="000000"/>
                </a:solidFill>
                <a:latin typeface="Calibri"/>
                <a:ea typeface="Calibri"/>
                <a:cs typeface="Calibri"/>
                <a:sym typeface="Calibri"/>
              </a:rPr>
              <a:t>rifa</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peluqueros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cafeterías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etc</a:t>
            </a:r>
            <a:r>
              <a:rPr lang="en-GB" sz="1400" dirty="0">
                <a:solidFill>
                  <a:srgbClr val="000000"/>
                </a:solidFill>
                <a:latin typeface="Calibri"/>
                <a:ea typeface="Calibri"/>
                <a:cs typeface="Calibri"/>
                <a:sym typeface="Calibri"/>
              </a:rPr>
              <a:t>, en forma de </a:t>
            </a:r>
            <a:r>
              <a:rPr lang="en-GB" sz="1400" dirty="0" err="1">
                <a:solidFill>
                  <a:srgbClr val="000000"/>
                </a:solidFill>
                <a:latin typeface="Calibri"/>
                <a:ea typeface="Calibri"/>
                <a:cs typeface="Calibri"/>
                <a:sym typeface="Calibri"/>
              </a:rPr>
              <a:t>servicios</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así</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como</a:t>
            </a:r>
            <a:r>
              <a:rPr lang="en-GB" sz="1400" dirty="0">
                <a:solidFill>
                  <a:srgbClr val="000000"/>
                </a:solidFill>
                <a:latin typeface="Calibri"/>
                <a:ea typeface="Calibri"/>
                <a:cs typeface="Calibri"/>
                <a:sym typeface="Calibri"/>
              </a:rPr>
              <a:t> de </a:t>
            </a:r>
            <a:r>
              <a:rPr lang="en-GB" sz="1400" dirty="0" err="1">
                <a:solidFill>
                  <a:srgbClr val="000000"/>
                </a:solidFill>
                <a:latin typeface="Calibri"/>
                <a:ea typeface="Calibri"/>
                <a:cs typeface="Calibri"/>
                <a:sym typeface="Calibri"/>
              </a:rPr>
              <a:t>grande</a:t>
            </a:r>
            <a:r>
              <a:rPr lang="en-GB" sz="1400" dirty="0">
                <a:solidFill>
                  <a:srgbClr val="000000"/>
                </a:solidFill>
                <a:latin typeface="Calibri"/>
                <a:ea typeface="Calibri"/>
                <a:cs typeface="Calibri"/>
                <a:sym typeface="Calibri"/>
              </a:rPr>
              <a:t> </a:t>
            </a:r>
            <a:r>
              <a:rPr lang="en-GB" sz="1400" dirty="0" err="1">
                <a:solidFill>
                  <a:srgbClr val="000000"/>
                </a:solidFill>
                <a:latin typeface="Calibri"/>
                <a:ea typeface="Calibri"/>
                <a:cs typeface="Calibri"/>
                <a:sym typeface="Calibri"/>
              </a:rPr>
              <a:t>corporaciones</a:t>
            </a:r>
            <a:r>
              <a:rPr lang="en-GB" sz="1400" dirty="0">
                <a:solidFill>
                  <a:srgbClr val="000000"/>
                </a:solidFill>
                <a:latin typeface="Calibri"/>
                <a:ea typeface="Calibri"/>
                <a:cs typeface="Calibri"/>
                <a:sym typeface="Calibri"/>
              </a:rPr>
              <a:t> y/o </a:t>
            </a:r>
            <a:r>
              <a:rPr lang="en-GB" sz="1400" dirty="0" err="1">
                <a:solidFill>
                  <a:srgbClr val="000000"/>
                </a:solidFill>
                <a:latin typeface="Calibri"/>
                <a:ea typeface="Calibri"/>
                <a:cs typeface="Calibri"/>
                <a:sym typeface="Calibri"/>
              </a:rPr>
              <a:t>supermercados</a:t>
            </a:r>
            <a:endParaRPr lang="en-GB" sz="1400" dirty="0">
              <a:solidFill>
                <a:srgbClr val="000000"/>
              </a:solidFill>
              <a:latin typeface="Calibri"/>
              <a:ea typeface="Calibri"/>
              <a:cs typeface="Calibri"/>
              <a:sym typeface="Calibri"/>
            </a:endParaRPr>
          </a:p>
          <a:p>
            <a:pPr marL="457200" lvl="0" indent="-317500" algn="just">
              <a:lnSpc>
                <a:spcPct val="133333"/>
              </a:lnSpc>
              <a:spcBef>
                <a:spcPts val="0"/>
              </a:spcBef>
              <a:spcAft>
                <a:spcPts val="0"/>
              </a:spcAft>
              <a:buClr>
                <a:srgbClr val="000000"/>
              </a:buClr>
              <a:buSzPct val="100000"/>
              <a:buFont typeface="Calibri"/>
              <a:buChar char="-"/>
            </a:pPr>
            <a:r>
              <a:rPr lang="en-GB" sz="1400" dirty="0">
                <a:solidFill>
                  <a:srgbClr val="000000"/>
                </a:solidFill>
                <a:latin typeface="Calibri"/>
                <a:ea typeface="Calibri"/>
                <a:cs typeface="Calibri"/>
                <a:sym typeface="Calibri"/>
              </a:rPr>
              <a:t>Social Media - </a:t>
            </a:r>
            <a:r>
              <a:rPr lang="en-GB" sz="1400" dirty="0" err="1">
                <a:solidFill>
                  <a:srgbClr val="000000"/>
                </a:solidFill>
                <a:latin typeface="Calibri"/>
                <a:ea typeface="Calibri"/>
                <a:cs typeface="Calibri"/>
                <a:sym typeface="Calibri"/>
              </a:rPr>
              <a:t>Una</a:t>
            </a:r>
            <a:r>
              <a:rPr lang="en-GB" sz="1400" dirty="0">
                <a:solidFill>
                  <a:srgbClr val="000000"/>
                </a:solidFill>
                <a:latin typeface="Calibri"/>
                <a:ea typeface="Calibri"/>
                <a:cs typeface="Calibri"/>
                <a:sym typeface="Calibri"/>
              </a:rPr>
              <a:t> persona se </a:t>
            </a:r>
            <a:r>
              <a:rPr lang="en-GB" sz="1400" dirty="0" err="1">
                <a:solidFill>
                  <a:srgbClr val="000000"/>
                </a:solidFill>
                <a:latin typeface="Calibri"/>
                <a:ea typeface="Calibri"/>
                <a:cs typeface="Calibri"/>
                <a:sym typeface="Calibri"/>
              </a:rPr>
              <a:t>encarga</a:t>
            </a:r>
            <a:r>
              <a:rPr lang="en-GB" sz="1400" dirty="0">
                <a:solidFill>
                  <a:srgbClr val="000000"/>
                </a:solidFill>
                <a:latin typeface="Calibri"/>
                <a:ea typeface="Calibri"/>
                <a:cs typeface="Calibri"/>
                <a:sym typeface="Calibri"/>
              </a:rPr>
              <a:t> de la </a:t>
            </a:r>
            <a:r>
              <a:rPr lang="en-GB" sz="1400" dirty="0" err="1">
                <a:solidFill>
                  <a:srgbClr val="000000"/>
                </a:solidFill>
                <a:latin typeface="Calibri"/>
                <a:ea typeface="Calibri"/>
                <a:cs typeface="Calibri"/>
                <a:sym typeface="Calibri"/>
              </a:rPr>
              <a:t>publicidad</a:t>
            </a:r>
            <a:r>
              <a:rPr lang="en-GB" sz="1400" dirty="0">
                <a:solidFill>
                  <a:srgbClr val="000000"/>
                </a:solidFill>
                <a:latin typeface="Calibri"/>
                <a:ea typeface="Calibri"/>
                <a:cs typeface="Calibri"/>
                <a:sym typeface="Calibri"/>
              </a:rPr>
              <a:t> online y offline. </a:t>
            </a:r>
          </a:p>
          <a:p>
            <a:pPr lvl="0">
              <a:spcBef>
                <a:spcPts val="0"/>
              </a:spcBef>
              <a:buNone/>
            </a:pPr>
            <a:endParaRPr sz="1400" dirty="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dirty="0" err="1">
                <a:solidFill>
                  <a:schemeClr val="dk1"/>
                </a:solidFill>
              </a:rPr>
              <a:t>Presupuesto</a:t>
            </a:r>
            <a:r>
              <a:rPr lang="en-GB" dirty="0">
                <a:solidFill>
                  <a:schemeClr val="dk1"/>
                </a:solidFill>
              </a:rPr>
              <a:t> y </a:t>
            </a:r>
            <a:r>
              <a:rPr lang="en-GB" dirty="0" err="1">
                <a:solidFill>
                  <a:schemeClr val="dk1"/>
                </a:solidFill>
              </a:rPr>
              <a:t>recursos</a:t>
            </a:r>
            <a:r>
              <a:rPr lang="en-GB" dirty="0">
                <a:solidFill>
                  <a:schemeClr val="dk1"/>
                </a:solidFill>
              </a:rPr>
              <a:t> </a:t>
            </a:r>
            <a:r>
              <a:rPr lang="en-GB" dirty="0" err="1">
                <a:solidFill>
                  <a:schemeClr val="dk1"/>
                </a:solidFill>
              </a:rPr>
              <a:t>necesarios</a:t>
            </a:r>
            <a:endParaRPr lang="en-GB" dirty="0">
              <a:solidFill>
                <a:schemeClr val="dk1"/>
              </a:solidFill>
            </a:endParaRPr>
          </a:p>
        </p:txBody>
      </p:sp>
      <p:graphicFrame>
        <p:nvGraphicFramePr>
          <p:cNvPr id="103" name="Shape 103"/>
          <p:cNvGraphicFramePr/>
          <p:nvPr>
            <p:extLst>
              <p:ext uri="{D42A27DB-BD31-4B8C-83A1-F6EECF244321}">
                <p14:modId xmlns:p14="http://schemas.microsoft.com/office/powerpoint/2010/main" val="1394393860"/>
              </p:ext>
            </p:extLst>
          </p:nvPr>
        </p:nvGraphicFramePr>
        <p:xfrm>
          <a:off x="598678" y="1258382"/>
          <a:ext cx="7239000" cy="3237570"/>
        </p:xfrm>
        <a:graphic>
          <a:graphicData uri="http://schemas.openxmlformats.org/drawingml/2006/table">
            <a:tbl>
              <a:tblPr>
                <a:noFill/>
                <a:tableStyleId>{56E4975D-DCE9-47C4-8E86-F568F2CD039D}</a:tableStyleId>
              </a:tblPr>
              <a:tblGrid>
                <a:gridCol w="6739800"/>
                <a:gridCol w="499200"/>
              </a:tblGrid>
              <a:tr h="548275">
                <a:tc>
                  <a:txBody>
                    <a:bodyPr/>
                    <a:lstStyle/>
                    <a:p>
                      <a:pPr marL="457200" lvl="0" indent="-298450" algn="just" rtl="0">
                        <a:spcBef>
                          <a:spcPts val="0"/>
                        </a:spcBef>
                        <a:buClr>
                          <a:schemeClr val="dk1"/>
                        </a:buClr>
                        <a:buSzPct val="78571"/>
                        <a:buFont typeface="Calibri"/>
                        <a:buChar char="-"/>
                      </a:pPr>
                      <a:r>
                        <a:rPr lang="en-GB" dirty="0" err="1">
                          <a:solidFill>
                            <a:schemeClr val="accent1"/>
                          </a:solidFill>
                          <a:latin typeface="Calibri" charset="0"/>
                          <a:ea typeface="Calibri" charset="0"/>
                          <a:cs typeface="Calibri" charset="0"/>
                        </a:rPr>
                        <a:t>Salón</a:t>
                      </a:r>
                      <a:r>
                        <a:rPr lang="en-GB" dirty="0">
                          <a:solidFill>
                            <a:schemeClr val="accent1"/>
                          </a:solidFill>
                          <a:latin typeface="Calibri" charset="0"/>
                          <a:ea typeface="Calibri" charset="0"/>
                          <a:cs typeface="Calibri" charset="0"/>
                        </a:rPr>
                        <a:t> con mesas, </a:t>
                      </a:r>
                      <a:r>
                        <a:rPr lang="en-GB" dirty="0" err="1">
                          <a:solidFill>
                            <a:schemeClr val="accent1"/>
                          </a:solidFill>
                          <a:latin typeface="Calibri" charset="0"/>
                          <a:ea typeface="Calibri" charset="0"/>
                          <a:cs typeface="Calibri" charset="0"/>
                        </a:rPr>
                        <a:t>sillas</a:t>
                      </a:r>
                      <a:r>
                        <a:rPr lang="en-GB" dirty="0">
                          <a:solidFill>
                            <a:schemeClr val="accent1"/>
                          </a:solidFill>
                          <a:latin typeface="Calibri" charset="0"/>
                          <a:ea typeface="Calibri" charset="0"/>
                          <a:cs typeface="Calibri" charset="0"/>
                        </a:rPr>
                        <a:t> (para 60 - 100 personas) y </a:t>
                      </a:r>
                      <a:r>
                        <a:rPr lang="en-GB" dirty="0" err="1">
                          <a:solidFill>
                            <a:schemeClr val="accent1"/>
                          </a:solidFill>
                          <a:latin typeface="Calibri" charset="0"/>
                          <a:ea typeface="Calibri" charset="0"/>
                          <a:cs typeface="Calibri" charset="0"/>
                        </a:rPr>
                        <a:t>escenario</a:t>
                      </a:r>
                      <a:r>
                        <a:rPr lang="en-GB" dirty="0">
                          <a:solidFill>
                            <a:schemeClr val="accent1"/>
                          </a:solidFill>
                          <a:latin typeface="Calibri" charset="0"/>
                          <a:ea typeface="Calibri" charset="0"/>
                          <a:cs typeface="Calibri" charset="0"/>
                        </a:rPr>
                        <a:t> (</a:t>
                      </a:r>
                      <a:r>
                        <a:rPr lang="en-GB" dirty="0" err="1">
                          <a:solidFill>
                            <a:schemeClr val="accent1"/>
                          </a:solidFill>
                          <a:latin typeface="Calibri" charset="0"/>
                          <a:ea typeface="Calibri" charset="0"/>
                          <a:cs typeface="Calibri" charset="0"/>
                        </a:rPr>
                        <a:t>que</a:t>
                      </a:r>
                      <a:r>
                        <a:rPr lang="en-GB" dirty="0">
                          <a:solidFill>
                            <a:schemeClr val="accent1"/>
                          </a:solidFill>
                          <a:latin typeface="Calibri" charset="0"/>
                          <a:ea typeface="Calibri" charset="0"/>
                          <a:cs typeface="Calibri" charset="0"/>
                        </a:rPr>
                        <a:t> </a:t>
                      </a:r>
                      <a:r>
                        <a:rPr lang="en-GB" dirty="0" err="1">
                          <a:solidFill>
                            <a:schemeClr val="accent1"/>
                          </a:solidFill>
                          <a:latin typeface="Calibri" charset="0"/>
                          <a:ea typeface="Calibri" charset="0"/>
                          <a:cs typeface="Calibri" charset="0"/>
                        </a:rPr>
                        <a:t>cuente</a:t>
                      </a:r>
                      <a:r>
                        <a:rPr lang="en-GB" dirty="0">
                          <a:solidFill>
                            <a:schemeClr val="accent1"/>
                          </a:solidFill>
                          <a:latin typeface="Calibri" charset="0"/>
                          <a:ea typeface="Calibri" charset="0"/>
                          <a:cs typeface="Calibri" charset="0"/>
                        </a:rPr>
                        <a:t> con </a:t>
                      </a:r>
                      <a:r>
                        <a:rPr lang="en-GB" dirty="0" err="1">
                          <a:solidFill>
                            <a:schemeClr val="accent1"/>
                          </a:solidFill>
                          <a:latin typeface="Calibri" charset="0"/>
                          <a:ea typeface="Calibri" charset="0"/>
                          <a:cs typeface="Calibri" charset="0"/>
                        </a:rPr>
                        <a:t>su</a:t>
                      </a:r>
                      <a:r>
                        <a:rPr lang="en-GB" dirty="0">
                          <a:solidFill>
                            <a:schemeClr val="accent1"/>
                          </a:solidFill>
                          <a:latin typeface="Calibri" charset="0"/>
                          <a:ea typeface="Calibri" charset="0"/>
                          <a:cs typeface="Calibri" charset="0"/>
                        </a:rPr>
                        <a:t> </a:t>
                      </a:r>
                      <a:r>
                        <a:rPr lang="en-GB" dirty="0" err="1">
                          <a:solidFill>
                            <a:schemeClr val="accent1"/>
                          </a:solidFill>
                          <a:latin typeface="Calibri" charset="0"/>
                          <a:ea typeface="Calibri" charset="0"/>
                          <a:cs typeface="Calibri" charset="0"/>
                        </a:rPr>
                        <a:t>propio</a:t>
                      </a:r>
                      <a:r>
                        <a:rPr lang="en-GB" dirty="0">
                          <a:solidFill>
                            <a:schemeClr val="accent1"/>
                          </a:solidFill>
                          <a:latin typeface="Calibri" charset="0"/>
                          <a:ea typeface="Calibri" charset="0"/>
                          <a:cs typeface="Calibri" charset="0"/>
                        </a:rPr>
                        <a:t> </a:t>
                      </a:r>
                      <a:r>
                        <a:rPr lang="en-GB" dirty="0" err="1">
                          <a:solidFill>
                            <a:schemeClr val="accent1"/>
                          </a:solidFill>
                          <a:latin typeface="Calibri" charset="0"/>
                          <a:ea typeface="Calibri" charset="0"/>
                          <a:cs typeface="Calibri" charset="0"/>
                        </a:rPr>
                        <a:t>seguro</a:t>
                      </a:r>
                      <a:r>
                        <a:rPr lang="en-GB" dirty="0">
                          <a:solidFill>
                            <a:schemeClr val="accent1"/>
                          </a:solidFill>
                          <a:latin typeface="Calibri" charset="0"/>
                          <a:ea typeface="Calibri" charset="0"/>
                          <a:cs typeface="Calibri" charset="0"/>
                        </a:rPr>
                        <a:t> de </a:t>
                      </a:r>
                      <a:r>
                        <a:rPr lang="en-GB" dirty="0" err="1">
                          <a:solidFill>
                            <a:schemeClr val="accent1"/>
                          </a:solidFill>
                          <a:latin typeface="Calibri" charset="0"/>
                          <a:ea typeface="Calibri" charset="0"/>
                          <a:cs typeface="Calibri" charset="0"/>
                        </a:rPr>
                        <a:t>responsabilidad</a:t>
                      </a:r>
                      <a:r>
                        <a:rPr lang="en-GB" dirty="0">
                          <a:solidFill>
                            <a:schemeClr val="accent1"/>
                          </a:solidFill>
                          <a:latin typeface="Calibri" charset="0"/>
                          <a:ea typeface="Calibri" charset="0"/>
                          <a:cs typeface="Calibri" charset="0"/>
                        </a:rPr>
                        <a:t> civil)</a:t>
                      </a:r>
                    </a:p>
                    <a:p>
                      <a:pPr marL="457200" lvl="0" indent="-298450" algn="just" rtl="0">
                        <a:spcBef>
                          <a:spcPts val="0"/>
                        </a:spcBef>
                        <a:buClr>
                          <a:schemeClr val="dk1"/>
                        </a:buClr>
                        <a:buSzPct val="78571"/>
                        <a:buFont typeface="Calibri"/>
                        <a:buChar char="-"/>
                      </a:pPr>
                      <a:endParaRPr dirty="0">
                        <a:solidFill>
                          <a:schemeClr val="accent1"/>
                        </a:solidFill>
                        <a:latin typeface="Calibri" charset="0"/>
                        <a:ea typeface="Calibri" charset="0"/>
                        <a:cs typeface="Calibri" charset="0"/>
                      </a:endParaRPr>
                    </a:p>
                    <a:p>
                      <a:pPr marL="457200" lvl="0" indent="-298450" algn="just" rtl="0">
                        <a:spcBef>
                          <a:spcPts val="0"/>
                        </a:spcBef>
                        <a:buClr>
                          <a:srgbClr val="000000"/>
                        </a:buClr>
                        <a:buSzPct val="78571"/>
                        <a:buFont typeface="Calibri"/>
                        <a:buChar char="-"/>
                      </a:pPr>
                      <a:r>
                        <a:rPr lang="en-GB" dirty="0">
                          <a:solidFill>
                            <a:schemeClr val="accent1"/>
                          </a:solidFill>
                          <a:latin typeface="Calibri" charset="0"/>
                          <a:ea typeface="Calibri" charset="0"/>
                          <a:cs typeface="Calibri" charset="0"/>
                        </a:rPr>
                        <a:t>Buena </a:t>
                      </a:r>
                      <a:r>
                        <a:rPr lang="en-GB" dirty="0" err="1">
                          <a:solidFill>
                            <a:schemeClr val="accent1"/>
                          </a:solidFill>
                          <a:latin typeface="Calibri" charset="0"/>
                          <a:ea typeface="Calibri" charset="0"/>
                          <a:cs typeface="Calibri" charset="0"/>
                        </a:rPr>
                        <a:t>iluminación</a:t>
                      </a:r>
                      <a:endParaRPr lang="en-GB" dirty="0">
                        <a:solidFill>
                          <a:schemeClr val="accent1"/>
                        </a:solidFill>
                        <a:latin typeface="Calibri" charset="0"/>
                        <a:ea typeface="Calibri" charset="0"/>
                        <a:cs typeface="Calibri" charset="0"/>
                      </a:endParaRPr>
                    </a:p>
                    <a:p>
                      <a:pPr lvl="0" algn="just" rtl="0">
                        <a:spcBef>
                          <a:spcPts val="0"/>
                        </a:spcBef>
                        <a:buNone/>
                      </a:pPr>
                      <a:endParaRPr dirty="0">
                        <a:solidFill>
                          <a:schemeClr val="accent1"/>
                        </a:solidFill>
                        <a:latin typeface="Calibri" charset="0"/>
                        <a:ea typeface="Calibri" charset="0"/>
                        <a:cs typeface="Calibri" charset="0"/>
                      </a:endParaRPr>
                    </a:p>
                  </a:txBody>
                  <a:tcPr marL="91425" marR="91425" marT="91425" marB="91425"/>
                </a:tc>
                <a:tc>
                  <a:txBody>
                    <a:bodyPr/>
                    <a:lstStyle/>
                    <a:p>
                      <a:pPr lvl="0">
                        <a:spcBef>
                          <a:spcPts val="0"/>
                        </a:spcBef>
                        <a:buNone/>
                      </a:pPr>
                      <a:endParaRPr/>
                    </a:p>
                  </a:txBody>
                  <a:tcPr marL="91425" marR="91425" marT="91425" marB="91425"/>
                </a:tc>
              </a:tr>
              <a:tr h="437350">
                <a:tc>
                  <a:txBody>
                    <a:bodyPr/>
                    <a:lstStyle/>
                    <a:p>
                      <a:pPr marL="457200" lvl="0" indent="-298450" algn="just" rtl="0">
                        <a:spcBef>
                          <a:spcPts val="0"/>
                        </a:spcBef>
                        <a:buClr>
                          <a:schemeClr val="dk1"/>
                        </a:buClr>
                        <a:buSzPct val="78571"/>
                        <a:buFont typeface="Calibri"/>
                        <a:buChar char="-"/>
                      </a:pPr>
                      <a:r>
                        <a:rPr lang="en-GB">
                          <a:solidFill>
                            <a:schemeClr val="accent1"/>
                          </a:solidFill>
                          <a:latin typeface="Calibri" charset="0"/>
                          <a:ea typeface="Calibri" charset="0"/>
                          <a:cs typeface="Calibri" charset="0"/>
                        </a:rPr>
                        <a:t>Equipo de sonido (2 micros para el escenario)</a:t>
                      </a:r>
                    </a:p>
                    <a:p>
                      <a:pPr marL="457200" lvl="0" indent="-298450" algn="just" rtl="0">
                        <a:spcBef>
                          <a:spcPts val="0"/>
                        </a:spcBef>
                        <a:buClr>
                          <a:schemeClr val="dk1"/>
                        </a:buClr>
                        <a:buSzPct val="78571"/>
                        <a:buFont typeface="Calibri"/>
                        <a:buChar char="-"/>
                      </a:pPr>
                      <a:r>
                        <a:rPr lang="en-GB">
                          <a:solidFill>
                            <a:schemeClr val="accent1"/>
                          </a:solidFill>
                          <a:latin typeface="Calibri" charset="0"/>
                          <a:ea typeface="Calibri" charset="0"/>
                          <a:cs typeface="Calibri" charset="0"/>
                        </a:rPr>
                        <a:t>Equipo de sonido para grupo de música en directo (4 personas)</a:t>
                      </a:r>
                    </a:p>
                  </a:txBody>
                  <a:tcPr marL="91425" marR="91425" marT="91425" marB="91425"/>
                </a:tc>
                <a:tc>
                  <a:txBody>
                    <a:bodyPr/>
                    <a:lstStyle/>
                    <a:p>
                      <a:pPr lvl="0">
                        <a:spcBef>
                          <a:spcPts val="0"/>
                        </a:spcBef>
                        <a:buNone/>
                      </a:pPr>
                      <a:endParaRPr/>
                    </a:p>
                  </a:txBody>
                  <a:tcPr marL="91425" marR="91425" marT="91425" marB="91425"/>
                </a:tc>
              </a:tr>
              <a:tr h="459450">
                <a:tc>
                  <a:txBody>
                    <a:bodyPr/>
                    <a:lstStyle/>
                    <a:p>
                      <a:pPr marL="457200" lvl="0" indent="-298450" algn="just" rtl="0">
                        <a:spcBef>
                          <a:spcPts val="0"/>
                        </a:spcBef>
                        <a:buClr>
                          <a:schemeClr val="dk1"/>
                        </a:buClr>
                        <a:buSzPct val="78571"/>
                        <a:buFont typeface="Calibri"/>
                        <a:buChar char="-"/>
                      </a:pPr>
                      <a:r>
                        <a:rPr lang="en-GB">
                          <a:solidFill>
                            <a:schemeClr val="accent1"/>
                          </a:solidFill>
                          <a:latin typeface="Calibri" charset="0"/>
                          <a:ea typeface="Calibri" charset="0"/>
                          <a:cs typeface="Calibri" charset="0"/>
                        </a:rPr>
                        <a:t>Cocina o calentadores para la sopa</a:t>
                      </a:r>
                    </a:p>
                  </a:txBody>
                  <a:tcPr marL="91425" marR="91425" marT="91425" marB="91425"/>
                </a:tc>
                <a:tc>
                  <a:txBody>
                    <a:bodyPr/>
                    <a:lstStyle/>
                    <a:p>
                      <a:pPr lvl="0" rtl="0">
                        <a:spcBef>
                          <a:spcPts val="0"/>
                        </a:spcBef>
                        <a:buNone/>
                      </a:pPr>
                      <a:endParaRPr/>
                    </a:p>
                  </a:txBody>
                  <a:tcPr marL="91425" marR="91425" marT="91425" marB="91425"/>
                </a:tc>
              </a:tr>
              <a:tr h="459450">
                <a:tc>
                  <a:txBody>
                    <a:bodyPr/>
                    <a:lstStyle/>
                    <a:p>
                      <a:pPr marL="457200" lvl="0" indent="-298450" algn="just" rtl="0">
                        <a:spcBef>
                          <a:spcPts val="0"/>
                        </a:spcBef>
                        <a:buClr>
                          <a:srgbClr val="000000"/>
                        </a:buClr>
                        <a:buSzPct val="78571"/>
                        <a:buFont typeface="Calibri"/>
                        <a:buChar char="-"/>
                      </a:pPr>
                      <a:r>
                        <a:rPr lang="en-GB">
                          <a:solidFill>
                            <a:schemeClr val="accent1"/>
                          </a:solidFill>
                          <a:latin typeface="Calibri" charset="0"/>
                          <a:ea typeface="Calibri" charset="0"/>
                          <a:cs typeface="Calibri" charset="0"/>
                        </a:rPr>
                        <a:t>Decoración y otros materiales</a:t>
                      </a:r>
                    </a:p>
                  </a:txBody>
                  <a:tcPr marL="91425" marR="91425" marT="91425" marB="91425"/>
                </a:tc>
                <a:tc>
                  <a:txBody>
                    <a:bodyPr/>
                    <a:lstStyle/>
                    <a:p>
                      <a:pPr lvl="0" rtl="0">
                        <a:spcBef>
                          <a:spcPts val="0"/>
                        </a:spcBef>
                        <a:buNone/>
                      </a:pPr>
                      <a:endParaRPr/>
                    </a:p>
                  </a:txBody>
                  <a:tcPr marL="91425" marR="91425" marT="91425" marB="91425"/>
                </a:tc>
              </a:tr>
              <a:tr h="459450">
                <a:tc>
                  <a:txBody>
                    <a:bodyPr/>
                    <a:lstStyle/>
                    <a:p>
                      <a:pPr marL="457200" lvl="0" indent="-228600" algn="just" rtl="0">
                        <a:spcBef>
                          <a:spcPts val="0"/>
                        </a:spcBef>
                        <a:buNone/>
                      </a:pPr>
                      <a:r>
                        <a:rPr lang="en-GB" dirty="0">
                          <a:solidFill>
                            <a:schemeClr val="accent1"/>
                          </a:solidFill>
                          <a:latin typeface="Calibri" charset="0"/>
                          <a:ea typeface="Calibri" charset="0"/>
                          <a:cs typeface="Calibri" charset="0"/>
                        </a:rPr>
                        <a:t>    </a:t>
                      </a:r>
                      <a:r>
                        <a:rPr lang="en-GB" dirty="0" err="1">
                          <a:solidFill>
                            <a:schemeClr val="accent1"/>
                          </a:solidFill>
                          <a:latin typeface="Calibri" charset="0"/>
                          <a:ea typeface="Calibri" charset="0"/>
                          <a:cs typeface="Calibri" charset="0"/>
                        </a:rPr>
                        <a:t>Gastos</a:t>
                      </a:r>
                      <a:r>
                        <a:rPr lang="en-GB" dirty="0">
                          <a:solidFill>
                            <a:schemeClr val="accent1"/>
                          </a:solidFill>
                          <a:latin typeface="Calibri" charset="0"/>
                          <a:ea typeface="Calibri" charset="0"/>
                          <a:cs typeface="Calibri" charset="0"/>
                        </a:rPr>
                        <a:t> de </a:t>
                      </a:r>
                      <a:r>
                        <a:rPr lang="en-GB" dirty="0" err="1">
                          <a:solidFill>
                            <a:schemeClr val="accent1"/>
                          </a:solidFill>
                          <a:latin typeface="Calibri" charset="0"/>
                          <a:ea typeface="Calibri" charset="0"/>
                          <a:cs typeface="Calibri" charset="0"/>
                        </a:rPr>
                        <a:t>transporte</a:t>
                      </a:r>
                      <a:r>
                        <a:rPr lang="en-GB" dirty="0">
                          <a:solidFill>
                            <a:schemeClr val="accent1"/>
                          </a:solidFill>
                          <a:latin typeface="Calibri" charset="0"/>
                          <a:ea typeface="Calibri" charset="0"/>
                          <a:cs typeface="Calibri" charset="0"/>
                        </a:rPr>
                        <a:t> y </a:t>
                      </a:r>
                      <a:r>
                        <a:rPr lang="en-GB" dirty="0" err="1">
                          <a:solidFill>
                            <a:schemeClr val="accent1"/>
                          </a:solidFill>
                          <a:latin typeface="Calibri" charset="0"/>
                          <a:ea typeface="Calibri" charset="0"/>
                          <a:cs typeface="Calibri" charset="0"/>
                        </a:rPr>
                        <a:t>otros</a:t>
                      </a:r>
                      <a:r>
                        <a:rPr lang="en-GB" dirty="0">
                          <a:solidFill>
                            <a:schemeClr val="accent1"/>
                          </a:solidFill>
                          <a:latin typeface="Calibri" charset="0"/>
                          <a:ea typeface="Calibri" charset="0"/>
                          <a:cs typeface="Calibri" charset="0"/>
                        </a:rPr>
                        <a:t> para los </a:t>
                      </a:r>
                      <a:r>
                        <a:rPr lang="en-GB" dirty="0" err="1">
                          <a:solidFill>
                            <a:schemeClr val="accent1"/>
                          </a:solidFill>
                          <a:latin typeface="Calibri" charset="0"/>
                          <a:ea typeface="Calibri" charset="0"/>
                          <a:cs typeface="Calibri" charset="0"/>
                        </a:rPr>
                        <a:t>voluntarios</a:t>
                      </a:r>
                      <a:endParaRPr lang="en-GB" dirty="0">
                        <a:solidFill>
                          <a:schemeClr val="accent1"/>
                        </a:solidFill>
                        <a:latin typeface="Calibri" charset="0"/>
                        <a:ea typeface="Calibri" charset="0"/>
                        <a:cs typeface="Calibri" charset="0"/>
                      </a:endParaRPr>
                    </a:p>
                  </a:txBody>
                  <a:tcPr marL="91425" marR="91425" marT="91425" marB="91425"/>
                </a:tc>
                <a:tc>
                  <a:txBody>
                    <a:bodyPr/>
                    <a:lstStyle/>
                    <a:p>
                      <a:pPr lvl="0" rtl="0">
                        <a:spcBef>
                          <a:spcPts val="0"/>
                        </a:spcBef>
                        <a:buNone/>
                      </a:pPr>
                      <a:endParaRPr dirty="0"/>
                    </a:p>
                  </a:txBody>
                  <a:tcPr marL="91425" marR="91425" marT="91425" marB="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GB">
                <a:solidFill>
                  <a:schemeClr val="dk1"/>
                </a:solidFill>
              </a:rPr>
              <a:t>Presupuesto</a:t>
            </a:r>
          </a:p>
        </p:txBody>
      </p:sp>
      <p:graphicFrame>
        <p:nvGraphicFramePr>
          <p:cNvPr id="109" name="Shape 109"/>
          <p:cNvGraphicFramePr/>
          <p:nvPr>
            <p:extLst>
              <p:ext uri="{D42A27DB-BD31-4B8C-83A1-F6EECF244321}">
                <p14:modId xmlns:p14="http://schemas.microsoft.com/office/powerpoint/2010/main" val="1808713111"/>
              </p:ext>
            </p:extLst>
          </p:nvPr>
        </p:nvGraphicFramePr>
        <p:xfrm>
          <a:off x="431443" y="1263086"/>
          <a:ext cx="7239000" cy="1904775"/>
        </p:xfrm>
        <a:graphic>
          <a:graphicData uri="http://schemas.openxmlformats.org/drawingml/2006/table">
            <a:tbl>
              <a:tblPr>
                <a:noFill/>
                <a:tableStyleId>{56E4975D-DCE9-47C4-8E86-F568F2CD039D}</a:tableStyleId>
              </a:tblPr>
              <a:tblGrid>
                <a:gridCol w="2413000"/>
                <a:gridCol w="2413000"/>
                <a:gridCol w="2413000"/>
              </a:tblGrid>
              <a:tr h="449550">
                <a:tc>
                  <a:txBody>
                    <a:bodyPr/>
                    <a:lstStyle/>
                    <a:p>
                      <a:pPr lvl="0" algn="just" rtl="0">
                        <a:spcBef>
                          <a:spcPts val="0"/>
                        </a:spcBef>
                        <a:buNone/>
                      </a:pPr>
                      <a:r>
                        <a:rPr lang="en-GB" dirty="0" err="1">
                          <a:solidFill>
                            <a:schemeClr val="accent1"/>
                          </a:solidFill>
                          <a:latin typeface="Calibri" charset="0"/>
                          <a:ea typeface="Calibri" charset="0"/>
                          <a:cs typeface="Calibri" charset="0"/>
                        </a:rPr>
                        <a:t>Actividades</a:t>
                      </a:r>
                      <a:endParaRPr lang="en-GB" dirty="0">
                        <a:solidFill>
                          <a:schemeClr val="accent1"/>
                        </a:solidFill>
                        <a:latin typeface="Calibri" charset="0"/>
                        <a:ea typeface="Calibri" charset="0"/>
                        <a:cs typeface="Calibri" charset="0"/>
                      </a:endParaRPr>
                    </a:p>
                    <a:p>
                      <a:pPr lvl="0" algn="just" rtl="0">
                        <a:spcBef>
                          <a:spcPts val="0"/>
                        </a:spcBef>
                        <a:buNone/>
                      </a:pPr>
                      <a:endParaRPr dirty="0">
                        <a:solidFill>
                          <a:schemeClr val="accent1"/>
                        </a:solidFill>
                        <a:latin typeface="Calibri" charset="0"/>
                        <a:ea typeface="Calibri" charset="0"/>
                        <a:cs typeface="Calibri" charset="0"/>
                      </a:endParaRPr>
                    </a:p>
                  </a:txBody>
                  <a:tcPr marL="91425" marR="91425" marT="91425" marB="91425"/>
                </a:tc>
                <a:tc>
                  <a:txBody>
                    <a:bodyPr/>
                    <a:lstStyle/>
                    <a:p>
                      <a:pPr lvl="0" rtl="0">
                        <a:spcBef>
                          <a:spcPts val="0"/>
                        </a:spcBef>
                        <a:buNone/>
                      </a:pPr>
                      <a:r>
                        <a:rPr lang="en-GB">
                          <a:solidFill>
                            <a:schemeClr val="accent1"/>
                          </a:solidFill>
                          <a:latin typeface="Calibri" charset="0"/>
                          <a:ea typeface="Calibri" charset="0"/>
                          <a:cs typeface="Calibri" charset="0"/>
                        </a:rPr>
                        <a:t>Personas</a:t>
                      </a:r>
                    </a:p>
                  </a:txBody>
                  <a:tcPr marL="91425" marR="91425" marT="91425" marB="91425"/>
                </a:tc>
                <a:tc>
                  <a:txBody>
                    <a:bodyPr/>
                    <a:lstStyle/>
                    <a:p>
                      <a:pPr lvl="0" rtl="0">
                        <a:spcBef>
                          <a:spcPts val="0"/>
                        </a:spcBef>
                        <a:buNone/>
                      </a:pPr>
                      <a:r>
                        <a:rPr lang="en-GB">
                          <a:solidFill>
                            <a:schemeClr val="accent1"/>
                          </a:solidFill>
                          <a:latin typeface="Calibri" charset="0"/>
                          <a:ea typeface="Calibri" charset="0"/>
                          <a:cs typeface="Calibri" charset="0"/>
                        </a:rPr>
                        <a:t>Estimación en euros</a:t>
                      </a:r>
                    </a:p>
                  </a:txBody>
                  <a:tcPr marL="91425" marR="91425" marT="91425" marB="91425"/>
                </a:tc>
              </a:tr>
              <a:tr h="472275">
                <a:tc>
                  <a:txBody>
                    <a:bodyPr/>
                    <a:lstStyle/>
                    <a:p>
                      <a:pPr lvl="0" algn="just" rtl="0">
                        <a:spcBef>
                          <a:spcPts val="0"/>
                        </a:spcBef>
                        <a:buNone/>
                      </a:pPr>
                      <a:r>
                        <a:rPr lang="en-GB">
                          <a:solidFill>
                            <a:schemeClr val="accent1"/>
                          </a:solidFill>
                          <a:latin typeface="Calibri" charset="0"/>
                          <a:ea typeface="Calibri" charset="0"/>
                          <a:cs typeface="Calibri" charset="0"/>
                        </a:rPr>
                        <a:t>Creación de canales y materiales de difusión (web, twitter, carteles, etc.)</a:t>
                      </a:r>
                    </a:p>
                  </a:txBody>
                  <a:tcPr marL="91425" marR="91425" marT="91425" marB="91425"/>
                </a:tc>
                <a:tc>
                  <a:txBody>
                    <a:bodyPr/>
                    <a:lstStyle/>
                    <a:p>
                      <a:pPr lvl="0" rtl="0">
                        <a:spcBef>
                          <a:spcPts val="0"/>
                        </a:spcBef>
                        <a:buNone/>
                      </a:pPr>
                      <a:r>
                        <a:rPr lang="en-GB">
                          <a:solidFill>
                            <a:schemeClr val="accent1"/>
                          </a:solidFill>
                          <a:latin typeface="Calibri" charset="0"/>
                          <a:ea typeface="Calibri" charset="0"/>
                          <a:cs typeface="Calibri" charset="0"/>
                        </a:rPr>
                        <a:t>2 personas involucradas</a:t>
                      </a:r>
                    </a:p>
                  </a:txBody>
                  <a:tcPr marL="91425" marR="91425" marT="91425" marB="91425"/>
                </a:tc>
                <a:tc>
                  <a:txBody>
                    <a:bodyPr/>
                    <a:lstStyle/>
                    <a:p>
                      <a:pPr lvl="0">
                        <a:spcBef>
                          <a:spcPts val="0"/>
                        </a:spcBef>
                        <a:buNone/>
                      </a:pPr>
                      <a:r>
                        <a:rPr lang="en-GB">
                          <a:solidFill>
                            <a:schemeClr val="accent1"/>
                          </a:solidFill>
                          <a:latin typeface="Calibri" charset="0"/>
                          <a:ea typeface="Calibri" charset="0"/>
                          <a:cs typeface="Calibri" charset="0"/>
                        </a:rPr>
                        <a:t>Por calcular</a:t>
                      </a:r>
                    </a:p>
                  </a:txBody>
                  <a:tcPr marL="91425" marR="91425" marT="91425" marB="91425"/>
                </a:tc>
              </a:tr>
              <a:tr h="472275">
                <a:tc>
                  <a:txBody>
                    <a:bodyPr/>
                    <a:lstStyle/>
                    <a:p>
                      <a:pPr lvl="0" rtl="0">
                        <a:spcBef>
                          <a:spcPts val="0"/>
                        </a:spcBef>
                        <a:buNone/>
                      </a:pPr>
                      <a:r>
                        <a:rPr lang="en-GB">
                          <a:solidFill>
                            <a:schemeClr val="accent1"/>
                          </a:solidFill>
                          <a:latin typeface="Calibri" charset="0"/>
                          <a:ea typeface="Calibri" charset="0"/>
                          <a:cs typeface="Calibri" charset="0"/>
                        </a:rPr>
                        <a:t>Coordinación </a:t>
                      </a:r>
                    </a:p>
                  </a:txBody>
                  <a:tcPr marL="91425" marR="91425" marT="91425" marB="91425"/>
                </a:tc>
                <a:tc>
                  <a:txBody>
                    <a:bodyPr/>
                    <a:lstStyle/>
                    <a:p>
                      <a:pPr lvl="0">
                        <a:spcBef>
                          <a:spcPts val="0"/>
                        </a:spcBef>
                        <a:buNone/>
                      </a:pPr>
                      <a:r>
                        <a:rPr lang="en-GB">
                          <a:solidFill>
                            <a:schemeClr val="accent1"/>
                          </a:solidFill>
                          <a:latin typeface="Calibri" charset="0"/>
                          <a:ea typeface="Calibri" charset="0"/>
                          <a:cs typeface="Calibri" charset="0"/>
                        </a:rPr>
                        <a:t>2 personas involucradas</a:t>
                      </a:r>
                    </a:p>
                  </a:txBody>
                  <a:tcPr marL="91425" marR="91425" marT="91425" marB="91425"/>
                </a:tc>
                <a:tc>
                  <a:txBody>
                    <a:bodyPr/>
                    <a:lstStyle/>
                    <a:p>
                      <a:pPr lvl="0">
                        <a:spcBef>
                          <a:spcPts val="0"/>
                        </a:spcBef>
                        <a:buNone/>
                      </a:pPr>
                      <a:r>
                        <a:rPr lang="en-GB" dirty="0" err="1">
                          <a:solidFill>
                            <a:schemeClr val="accent1"/>
                          </a:solidFill>
                          <a:latin typeface="Calibri" charset="0"/>
                          <a:ea typeface="Calibri" charset="0"/>
                          <a:cs typeface="Calibri" charset="0"/>
                        </a:rPr>
                        <a:t>Por</a:t>
                      </a:r>
                      <a:r>
                        <a:rPr lang="en-GB" dirty="0">
                          <a:solidFill>
                            <a:schemeClr val="accent1"/>
                          </a:solidFill>
                          <a:latin typeface="Calibri" charset="0"/>
                          <a:ea typeface="Calibri" charset="0"/>
                          <a:cs typeface="Calibri" charset="0"/>
                        </a:rPr>
                        <a:t> </a:t>
                      </a:r>
                      <a:r>
                        <a:rPr lang="en-GB" dirty="0" err="1">
                          <a:solidFill>
                            <a:schemeClr val="accent1"/>
                          </a:solidFill>
                          <a:latin typeface="Calibri" charset="0"/>
                          <a:ea typeface="Calibri" charset="0"/>
                          <a:cs typeface="Calibri" charset="0"/>
                        </a:rPr>
                        <a:t>calcular</a:t>
                      </a:r>
                      <a:endParaRPr lang="en-GB" dirty="0">
                        <a:solidFill>
                          <a:schemeClr val="accent1"/>
                        </a:solidFill>
                        <a:latin typeface="Calibri" charset="0"/>
                        <a:ea typeface="Calibri" charset="0"/>
                        <a:cs typeface="Calibri" charset="0"/>
                      </a:endParaRPr>
                    </a:p>
                  </a:txBody>
                  <a:tcPr marL="91425" marR="91425" marT="91425" marB="91425"/>
                </a:tc>
              </a:tr>
            </a:tbl>
          </a:graphicData>
        </a:graphic>
      </p:graphicFrame>
    </p:spTree>
  </p:cSld>
  <p:clrMapOvr>
    <a:masterClrMapping/>
  </p:clrMapOvr>
</p:sld>
</file>

<file path=ppt/theme/theme1.xml><?xml version="1.0" encoding="utf-8"?>
<a:theme xmlns:a="http://schemas.openxmlformats.org/drawingml/2006/main" name="beach-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1047</Words>
  <Application>Microsoft Macintosh PowerPoint</Application>
  <PresentationFormat>On-screen Show (16:9)</PresentationFormat>
  <Paragraphs>81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Source Code Pro</vt:lpstr>
      <vt:lpstr>Arial</vt:lpstr>
      <vt:lpstr>Calibri</vt:lpstr>
      <vt:lpstr>Amatic SC</vt:lpstr>
      <vt:lpstr>beach-day</vt:lpstr>
      <vt:lpstr>Sopa Madrid</vt:lpstr>
      <vt:lpstr>¿Por qué apoyar Sopa Madrid?</vt:lpstr>
      <vt:lpstr>¿Por qué apoyar Sopa Madrid?</vt:lpstr>
      <vt:lpstr>¿En qué consiste?</vt:lpstr>
      <vt:lpstr>Beneficios</vt:lpstr>
      <vt:lpstr>¿Cómo funciona?</vt:lpstr>
      <vt:lpstr>Equipo necesario</vt:lpstr>
      <vt:lpstr>Presupuesto y recursos necesarios</vt:lpstr>
      <vt:lpstr>Presupuesto</vt:lpstr>
      <vt:lpstr>¿Quiénes somos el Equipo Motor?</vt:lpstr>
      <vt:lpstr>¡Muchas 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Sopa Madrid</dc:title>
  <cp:lastModifiedBy>Valentina Gonzalez Demori</cp:lastModifiedBy>
  <cp:revision>2</cp:revision>
  <dcterms:modified xsi:type="dcterms:W3CDTF">2016-11-21T10:34:55Z</dcterms:modified>
</cp:coreProperties>
</file>